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9" r:id="rId5"/>
    <p:sldId id="268" r:id="rId6"/>
    <p:sldId id="267" r:id="rId7"/>
    <p:sldId id="260" r:id="rId8"/>
    <p:sldId id="261" r:id="rId9"/>
    <p:sldId id="269" r:id="rId10"/>
    <p:sldId id="270" r:id="rId11"/>
    <p:sldId id="271" r:id="rId12"/>
    <p:sldId id="272" r:id="rId13"/>
    <p:sldId id="262" r:id="rId14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DB60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474" autoAdjust="0"/>
    <p:restoredTop sz="94226" autoAdjust="0"/>
  </p:normalViewPr>
  <p:slideViewPr>
    <p:cSldViewPr snapToGrid="0">
      <p:cViewPr varScale="1">
        <p:scale>
          <a:sx n="59" d="100"/>
          <a:sy n="59" d="100"/>
        </p:scale>
        <p:origin x="72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40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E92933DC-B2A1-40AB-A0D0-697FA3D38DD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6AD50B0-FCF0-46CD-8644-2E50A6E9DAA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4276FD-9C0C-413A-B6B9-248FFED77BE2}" type="datetimeFigureOut">
              <a:rPr lang="ru-RU" smtClean="0"/>
              <a:t>13.09.2024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9823B65-10D8-4722-8CEB-8A71BDEAA0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CEDC2FC-205E-41C6-920B-36AA8E09016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648D87-4532-468E-A432-BD6963B35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5836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ECC701-46E9-4D0F-AF34-1D4851D03679}" type="datetime1">
              <a:rPr lang="ru-RU" smtClean="0"/>
              <a:pPr/>
              <a:t>13.09.2024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6D266-0CAE-488A-9D20-9BB8AA7835E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194226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36D266-0CAE-488A-9D20-9BB8AA7835E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910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36D266-0CAE-488A-9D20-9BB8AA7835E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775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36D266-0CAE-488A-9D20-9BB8AA7835E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841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36D266-0CAE-488A-9D20-9BB8AA7835E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582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36D266-0CAE-488A-9D20-9BB8AA7835E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637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 6" title="круг с выемками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rtlCol="0" anchor="ctr">
            <a:noAutofit/>
          </a:bodyPr>
          <a:lstStyle>
            <a:lvl1pPr algn="ctr">
              <a:defRPr sz="10000" spc="800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rtlCol="0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 rtlCol="0"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fld id="{C76B5DFC-9835-4C72-A0B6-8A48A7184822}" type="datetime1">
              <a:rPr lang="ru-RU" noProof="0" smtClean="0"/>
              <a:t>13.09.2024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 rtlCol="0"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 rtlCol="0"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fld id="{71766878-3199-4EAB-94E7-2D6D11070E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3" name="Прямоугольник 12" title="левая граница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73EB0DC-B64A-42FA-8814-A7D576670A3C}" type="datetime1">
              <a:rPr lang="ru-RU" noProof="0" smtClean="0"/>
              <a:t>13.09.2024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ru-RU" noProof="0" smtClean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099C07E-B37C-4B93-A7C4-10EEC7A6C41B}" type="datetime1">
              <a:rPr lang="ru-RU" noProof="0" smtClean="0"/>
              <a:t>13.09.2024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ru-RU" noProof="0" smtClean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F36F251-F65A-4973-86FF-4A61A4FCE62C}" type="datetime1">
              <a:rPr lang="ru-RU" noProof="0" smtClean="0"/>
              <a:t>13.09.2024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ru-RU" noProof="0" smtClean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rtlCol="0"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fld id="{4361764C-A4D5-4404-95C8-80D893ACC596}" type="datetime1">
              <a:rPr lang="ru-RU" noProof="0" smtClean="0"/>
              <a:t>13.09.2024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fld id="{71766878-3199-4EAB-94E7-2D6D11070E14}" type="slidenum">
              <a:rPr lang="ru-RU" noProof="0" smtClean="0"/>
              <a:pPr/>
              <a:t>‹#›</a:t>
            </a:fld>
            <a:endParaRPr lang="ru-RU" noProof="0"/>
          </a:p>
        </p:txBody>
      </p:sp>
      <p:grpSp>
        <p:nvGrpSpPr>
          <p:cNvPr id="7" name="Группа 6" title="волнообразная фигура слева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Полилиния 6" title="волнообразная фигура слева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Полилиния 11" title="встроенная волнообразная фигура слева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 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89BE68A-D487-4DA3-81CA-6C33FB4CC4D8}" type="datetime1">
              <a:rPr lang="ru-RU" noProof="0" smtClean="0"/>
              <a:t>13.09.2024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ru-RU" noProof="0" smtClean="0"/>
              <a:t>‹#›</a:t>
            </a:fld>
            <a:endParaRPr lang="ru-RU" noProof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rtlCol="0"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 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rtlCol="0"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 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C1E3ECC-F131-475E-8539-7DD78B72694F}" type="datetime1">
              <a:rPr lang="ru-RU" noProof="0" smtClean="0"/>
              <a:t>13.09.2024</a:t>
            </a:fld>
            <a:endParaRPr lang="ru-RU" noProof="0"/>
          </a:p>
        </p:txBody>
      </p:sp>
      <p:sp>
        <p:nvSpPr>
          <p:cNvPr id="8" name="Нижний колонтитул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ru-RU" noProof="0" smtClean="0"/>
              <a:t>‹#›</a:t>
            </a:fld>
            <a:endParaRPr lang="ru-RU" noProof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F572D6F-0047-4C13-B3A4-9AB2921A3B06}" type="datetime1">
              <a:rPr lang="ru-RU" noProof="0" smtClean="0"/>
              <a:t>13.09.2024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ru-RU" noProof="0" smtClean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A1009B-B6AC-4444-90D1-3D771FA70F93}" type="datetime1">
              <a:rPr lang="ru-RU" noProof="0" smtClean="0"/>
              <a:t>13.09.2024</a:t>
            </a:fld>
            <a:endParaRPr lang="ru-RU" noProof="0"/>
          </a:p>
        </p:txBody>
      </p:sp>
      <p:sp>
        <p:nvSpPr>
          <p:cNvPr id="3" name="Нижний колонтитул 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ru-RU" noProof="0" smtClean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олилиния 11" title="фоновая волнообразная фигура справа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rtlCol="0"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 rtlCol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 rtlCol="0"/>
          <a:lstStyle/>
          <a:p>
            <a:pPr rtl="0"/>
            <a:fld id="{210CE1AB-E530-42CC-A470-8334E4C46AC0}" type="datetime1">
              <a:rPr lang="ru-RU" noProof="0" smtClean="0"/>
              <a:t>13.09.2024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 rtlCol="0"/>
          <a:lstStyle/>
          <a:p>
            <a:pPr rtl="0"/>
            <a:fld id="{71766878-3199-4EAB-94E7-2D6D11070E14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Прямоугольник 7" title="левая граница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83464" y="0"/>
            <a:ext cx="7355585" cy="6857999"/>
          </a:xfrm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11" name="Полилиния 11" title="фоновая волнообразная фигура справа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Прямоугольник 11" title="левая граница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rtlCol="0"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 rtlCol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 rtlCol="0"/>
          <a:lstStyle/>
          <a:p>
            <a:pPr rtl="0"/>
            <a:fld id="{596E083A-60F1-421B-B436-281A7A90D17D}" type="datetime1">
              <a:rPr lang="ru-RU" noProof="0" smtClean="0"/>
              <a:t>13.09.2024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 rtlCol="0"/>
          <a:lstStyle/>
          <a:p>
            <a:pPr rtl="0"/>
            <a:fld id="{71766878-3199-4EAB-94E7-2D6D11070E14}" type="slidenum">
              <a:rPr lang="ru-RU" noProof="0" smtClean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877C890B-9665-4815-9143-8F32E6AA2270}" type="datetime1">
              <a:rPr lang="ru-RU" noProof="0" smtClean="0"/>
              <a:t>13.09.2024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71766878-3199-4EAB-94E7-2D6D11070E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1" name="Полилиния 6" title="Левый волнообразный край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Прямоугольник 11" title="правая граница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 37">
            <a:extLst>
              <a:ext uri="{FF2B5EF4-FFF2-40B4-BE49-F238E27FC236}">
                <a16:creationId xmlns:a16="http://schemas.microsoft.com/office/drawing/2014/main" id="{415DEDD7-7B31-4EF1-B7C7-5AEE3208CC1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1" y="0"/>
            <a:ext cx="1219199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CDB82B-9AC0-402E-A811-491974D418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954923"/>
            <a:ext cx="6792685" cy="4656552"/>
          </a:xfrm>
        </p:spPr>
        <p:txBody>
          <a:bodyPr rtlCol="0">
            <a:noAutofit/>
          </a:bodyPr>
          <a:lstStyle/>
          <a:p>
            <a:r>
              <a:rPr lang="ru-RU" sz="6500" dirty="0" smtClean="0"/>
              <a:t>КОГДА</a:t>
            </a:r>
            <a:r>
              <a:rPr lang="ru-RU" sz="6500" dirty="0"/>
              <a:t/>
            </a:r>
            <a:br>
              <a:rPr lang="ru-RU" sz="6500" dirty="0"/>
            </a:br>
            <a:r>
              <a:rPr lang="ru-RU" sz="6500" dirty="0"/>
              <a:t>РЕБЁНОК</a:t>
            </a:r>
            <a:br>
              <a:rPr lang="ru-RU" sz="6500" dirty="0"/>
            </a:br>
            <a:r>
              <a:rPr lang="ru-RU" sz="6500" dirty="0"/>
              <a:t>ГОТОВ </a:t>
            </a:r>
            <a:br>
              <a:rPr lang="ru-RU" sz="6500" dirty="0"/>
            </a:br>
            <a:r>
              <a:rPr lang="ru-RU" sz="6500" dirty="0"/>
              <a:t>К ШКОЛЕ</a:t>
            </a:r>
            <a:r>
              <a:rPr lang="ru-RU" sz="6500" dirty="0" smtClean="0"/>
              <a:t>?</a:t>
            </a:r>
            <a:endParaRPr lang="ru-RU" sz="6500" dirty="0"/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id="{5ECB66A7-6ECC-411D-A565-9A33C392681B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ltGray">
          <a:xfrm>
            <a:off x="130629" y="5611476"/>
            <a:ext cx="7068457" cy="802992"/>
          </a:xfrm>
        </p:spPr>
        <p:txBody>
          <a:bodyPr rtlCol="0">
            <a:normAutofit fontScale="92500"/>
          </a:bodyPr>
          <a:lstStyle/>
          <a:p>
            <a:pPr algn="l"/>
            <a:r>
              <a:rPr lang="ru-RU" cap="small" spc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Ведущие: </a:t>
            </a:r>
            <a:r>
              <a:rPr lang="ru-RU" b="0" cap="small" spc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Баженова Галина Викторовна, педагог-психолог; Шаталова Анна-Мария Владимировна, педагог-психолог</a:t>
            </a:r>
            <a:endParaRPr lang="ru-RU" cap="small" spc="0" dirty="0">
              <a:solidFill>
                <a:schemeClr val="tx2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Полилиния 22">
            <a:extLst>
              <a:ext uri="{FF2B5EF4-FFF2-40B4-BE49-F238E27FC236}">
                <a16:creationId xmlns:a16="http://schemas.microsoft.com/office/drawing/2014/main" id="{80F81674-F7C3-4C78-B984-2851EFB602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 flipH="1">
            <a:off x="6909478" y="0"/>
            <a:ext cx="5282519" cy="6858000"/>
          </a:xfrm>
          <a:custGeom>
            <a:avLst/>
            <a:gdLst>
              <a:gd name="connsiteX0" fmla="*/ 0 w 4992864"/>
              <a:gd name="connsiteY0" fmla="*/ 0 h 6858000"/>
              <a:gd name="connsiteX1" fmla="*/ 4813476 w 4992864"/>
              <a:gd name="connsiteY1" fmla="*/ 0 h 6858000"/>
              <a:gd name="connsiteX2" fmla="*/ 4818239 w 4992864"/>
              <a:gd name="connsiteY2" fmla="*/ 66675 h 6858000"/>
              <a:gd name="connsiteX3" fmla="*/ 4826176 w 4992864"/>
              <a:gd name="connsiteY3" fmla="*/ 122237 h 6858000"/>
              <a:gd name="connsiteX4" fmla="*/ 4835701 w 4992864"/>
              <a:gd name="connsiteY4" fmla="*/ 174625 h 6858000"/>
              <a:gd name="connsiteX5" fmla="*/ 4851576 w 4992864"/>
              <a:gd name="connsiteY5" fmla="*/ 217487 h 6858000"/>
              <a:gd name="connsiteX6" fmla="*/ 4867451 w 4992864"/>
              <a:gd name="connsiteY6" fmla="*/ 260350 h 6858000"/>
              <a:gd name="connsiteX7" fmla="*/ 4886501 w 4992864"/>
              <a:gd name="connsiteY7" fmla="*/ 296862 h 6858000"/>
              <a:gd name="connsiteX8" fmla="*/ 4905551 w 4992864"/>
              <a:gd name="connsiteY8" fmla="*/ 334962 h 6858000"/>
              <a:gd name="connsiteX9" fmla="*/ 4923014 w 4992864"/>
              <a:gd name="connsiteY9" fmla="*/ 369887 h 6858000"/>
              <a:gd name="connsiteX10" fmla="*/ 4940476 w 4992864"/>
              <a:gd name="connsiteY10" fmla="*/ 409575 h 6858000"/>
              <a:gd name="connsiteX11" fmla="*/ 4956351 w 4992864"/>
              <a:gd name="connsiteY11" fmla="*/ 450850 h 6858000"/>
              <a:gd name="connsiteX12" fmla="*/ 4970639 w 4992864"/>
              <a:gd name="connsiteY12" fmla="*/ 496887 h 6858000"/>
              <a:gd name="connsiteX13" fmla="*/ 4981751 w 4992864"/>
              <a:gd name="connsiteY13" fmla="*/ 546100 h 6858000"/>
              <a:gd name="connsiteX14" fmla="*/ 4989689 w 4992864"/>
              <a:gd name="connsiteY14" fmla="*/ 606425 h 6858000"/>
              <a:gd name="connsiteX15" fmla="*/ 4992864 w 4992864"/>
              <a:gd name="connsiteY15" fmla="*/ 673100 h 6858000"/>
              <a:gd name="connsiteX16" fmla="*/ 4989689 w 4992864"/>
              <a:gd name="connsiteY16" fmla="*/ 744537 h 6858000"/>
              <a:gd name="connsiteX17" fmla="*/ 4981751 w 4992864"/>
              <a:gd name="connsiteY17" fmla="*/ 801687 h 6858000"/>
              <a:gd name="connsiteX18" fmla="*/ 4970639 w 4992864"/>
              <a:gd name="connsiteY18" fmla="*/ 854075 h 6858000"/>
              <a:gd name="connsiteX19" fmla="*/ 4956351 w 4992864"/>
              <a:gd name="connsiteY19" fmla="*/ 901700 h 6858000"/>
              <a:gd name="connsiteX20" fmla="*/ 4940476 w 4992864"/>
              <a:gd name="connsiteY20" fmla="*/ 942975 h 6858000"/>
              <a:gd name="connsiteX21" fmla="*/ 4921426 w 4992864"/>
              <a:gd name="connsiteY21" fmla="*/ 981075 h 6858000"/>
              <a:gd name="connsiteX22" fmla="*/ 4902376 w 4992864"/>
              <a:gd name="connsiteY22" fmla="*/ 1017587 h 6858000"/>
              <a:gd name="connsiteX23" fmla="*/ 4883326 w 4992864"/>
              <a:gd name="connsiteY23" fmla="*/ 1055687 h 6858000"/>
              <a:gd name="connsiteX24" fmla="*/ 4865864 w 4992864"/>
              <a:gd name="connsiteY24" fmla="*/ 1095375 h 6858000"/>
              <a:gd name="connsiteX25" fmla="*/ 4848401 w 4992864"/>
              <a:gd name="connsiteY25" fmla="*/ 1136650 h 6858000"/>
              <a:gd name="connsiteX26" fmla="*/ 4834114 w 4992864"/>
              <a:gd name="connsiteY26" fmla="*/ 1182687 h 6858000"/>
              <a:gd name="connsiteX27" fmla="*/ 4824589 w 4992864"/>
              <a:gd name="connsiteY27" fmla="*/ 1235075 h 6858000"/>
              <a:gd name="connsiteX28" fmla="*/ 4815064 w 4992864"/>
              <a:gd name="connsiteY28" fmla="*/ 1295400 h 6858000"/>
              <a:gd name="connsiteX29" fmla="*/ 4813476 w 4992864"/>
              <a:gd name="connsiteY29" fmla="*/ 1363662 h 6858000"/>
              <a:gd name="connsiteX30" fmla="*/ 4815064 w 4992864"/>
              <a:gd name="connsiteY30" fmla="*/ 1431925 h 6858000"/>
              <a:gd name="connsiteX31" fmla="*/ 4824589 w 4992864"/>
              <a:gd name="connsiteY31" fmla="*/ 1492250 h 6858000"/>
              <a:gd name="connsiteX32" fmla="*/ 4834114 w 4992864"/>
              <a:gd name="connsiteY32" fmla="*/ 1544637 h 6858000"/>
              <a:gd name="connsiteX33" fmla="*/ 4848401 w 4992864"/>
              <a:gd name="connsiteY33" fmla="*/ 1589087 h 6858000"/>
              <a:gd name="connsiteX34" fmla="*/ 4865864 w 4992864"/>
              <a:gd name="connsiteY34" fmla="*/ 1631950 h 6858000"/>
              <a:gd name="connsiteX35" fmla="*/ 4883326 w 4992864"/>
              <a:gd name="connsiteY35" fmla="*/ 1671637 h 6858000"/>
              <a:gd name="connsiteX36" fmla="*/ 4902376 w 4992864"/>
              <a:gd name="connsiteY36" fmla="*/ 1708150 h 6858000"/>
              <a:gd name="connsiteX37" fmla="*/ 4921426 w 4992864"/>
              <a:gd name="connsiteY37" fmla="*/ 1743075 h 6858000"/>
              <a:gd name="connsiteX38" fmla="*/ 4940476 w 4992864"/>
              <a:gd name="connsiteY38" fmla="*/ 1782762 h 6858000"/>
              <a:gd name="connsiteX39" fmla="*/ 4956351 w 4992864"/>
              <a:gd name="connsiteY39" fmla="*/ 1824037 h 6858000"/>
              <a:gd name="connsiteX40" fmla="*/ 4970639 w 4992864"/>
              <a:gd name="connsiteY40" fmla="*/ 1870075 h 6858000"/>
              <a:gd name="connsiteX41" fmla="*/ 4981751 w 4992864"/>
              <a:gd name="connsiteY41" fmla="*/ 1922462 h 6858000"/>
              <a:gd name="connsiteX42" fmla="*/ 4989689 w 4992864"/>
              <a:gd name="connsiteY42" fmla="*/ 1982787 h 6858000"/>
              <a:gd name="connsiteX43" fmla="*/ 4992864 w 4992864"/>
              <a:gd name="connsiteY43" fmla="*/ 2051050 h 6858000"/>
              <a:gd name="connsiteX44" fmla="*/ 4989689 w 4992864"/>
              <a:gd name="connsiteY44" fmla="*/ 2119312 h 6858000"/>
              <a:gd name="connsiteX45" fmla="*/ 4981751 w 4992864"/>
              <a:gd name="connsiteY45" fmla="*/ 2179637 h 6858000"/>
              <a:gd name="connsiteX46" fmla="*/ 4970639 w 4992864"/>
              <a:gd name="connsiteY46" fmla="*/ 2232025 h 6858000"/>
              <a:gd name="connsiteX47" fmla="*/ 4956351 w 4992864"/>
              <a:gd name="connsiteY47" fmla="*/ 2278062 h 6858000"/>
              <a:gd name="connsiteX48" fmla="*/ 4940476 w 4992864"/>
              <a:gd name="connsiteY48" fmla="*/ 2319337 h 6858000"/>
              <a:gd name="connsiteX49" fmla="*/ 4921426 w 4992864"/>
              <a:gd name="connsiteY49" fmla="*/ 2359025 h 6858000"/>
              <a:gd name="connsiteX50" fmla="*/ 4902376 w 4992864"/>
              <a:gd name="connsiteY50" fmla="*/ 2395537 h 6858000"/>
              <a:gd name="connsiteX51" fmla="*/ 4883326 w 4992864"/>
              <a:gd name="connsiteY51" fmla="*/ 2433637 h 6858000"/>
              <a:gd name="connsiteX52" fmla="*/ 4865864 w 4992864"/>
              <a:gd name="connsiteY52" fmla="*/ 2471737 h 6858000"/>
              <a:gd name="connsiteX53" fmla="*/ 4848401 w 4992864"/>
              <a:gd name="connsiteY53" fmla="*/ 2513012 h 6858000"/>
              <a:gd name="connsiteX54" fmla="*/ 4834114 w 4992864"/>
              <a:gd name="connsiteY54" fmla="*/ 2560637 h 6858000"/>
              <a:gd name="connsiteX55" fmla="*/ 4824589 w 4992864"/>
              <a:gd name="connsiteY55" fmla="*/ 2613025 h 6858000"/>
              <a:gd name="connsiteX56" fmla="*/ 4815064 w 4992864"/>
              <a:gd name="connsiteY56" fmla="*/ 2671762 h 6858000"/>
              <a:gd name="connsiteX57" fmla="*/ 4813476 w 4992864"/>
              <a:gd name="connsiteY57" fmla="*/ 2741612 h 6858000"/>
              <a:gd name="connsiteX58" fmla="*/ 4815064 w 4992864"/>
              <a:gd name="connsiteY58" fmla="*/ 2809875 h 6858000"/>
              <a:gd name="connsiteX59" fmla="*/ 4824589 w 4992864"/>
              <a:gd name="connsiteY59" fmla="*/ 2868612 h 6858000"/>
              <a:gd name="connsiteX60" fmla="*/ 4834114 w 4992864"/>
              <a:gd name="connsiteY60" fmla="*/ 2922587 h 6858000"/>
              <a:gd name="connsiteX61" fmla="*/ 4848401 w 4992864"/>
              <a:gd name="connsiteY61" fmla="*/ 2967037 h 6858000"/>
              <a:gd name="connsiteX62" fmla="*/ 4865864 w 4992864"/>
              <a:gd name="connsiteY62" fmla="*/ 3009900 h 6858000"/>
              <a:gd name="connsiteX63" fmla="*/ 4883326 w 4992864"/>
              <a:gd name="connsiteY63" fmla="*/ 3046412 h 6858000"/>
              <a:gd name="connsiteX64" fmla="*/ 4902376 w 4992864"/>
              <a:gd name="connsiteY64" fmla="*/ 3084512 h 6858000"/>
              <a:gd name="connsiteX65" fmla="*/ 4921426 w 4992864"/>
              <a:gd name="connsiteY65" fmla="*/ 3121025 h 6858000"/>
              <a:gd name="connsiteX66" fmla="*/ 4940476 w 4992864"/>
              <a:gd name="connsiteY66" fmla="*/ 3160712 h 6858000"/>
              <a:gd name="connsiteX67" fmla="*/ 4956351 w 4992864"/>
              <a:gd name="connsiteY67" fmla="*/ 3201987 h 6858000"/>
              <a:gd name="connsiteX68" fmla="*/ 4970639 w 4992864"/>
              <a:gd name="connsiteY68" fmla="*/ 3248025 h 6858000"/>
              <a:gd name="connsiteX69" fmla="*/ 4981751 w 4992864"/>
              <a:gd name="connsiteY69" fmla="*/ 3300412 h 6858000"/>
              <a:gd name="connsiteX70" fmla="*/ 4989689 w 4992864"/>
              <a:gd name="connsiteY70" fmla="*/ 3360737 h 6858000"/>
              <a:gd name="connsiteX71" fmla="*/ 4992864 w 4992864"/>
              <a:gd name="connsiteY71" fmla="*/ 3427412 h 6858000"/>
              <a:gd name="connsiteX72" fmla="*/ 4989689 w 4992864"/>
              <a:gd name="connsiteY72" fmla="*/ 3497262 h 6858000"/>
              <a:gd name="connsiteX73" fmla="*/ 4981751 w 4992864"/>
              <a:gd name="connsiteY73" fmla="*/ 3557587 h 6858000"/>
              <a:gd name="connsiteX74" fmla="*/ 4970639 w 4992864"/>
              <a:gd name="connsiteY74" fmla="*/ 3609975 h 6858000"/>
              <a:gd name="connsiteX75" fmla="*/ 4956351 w 4992864"/>
              <a:gd name="connsiteY75" fmla="*/ 3656012 h 6858000"/>
              <a:gd name="connsiteX76" fmla="*/ 4940476 w 4992864"/>
              <a:gd name="connsiteY76" fmla="*/ 3697287 h 6858000"/>
              <a:gd name="connsiteX77" fmla="*/ 4921426 w 4992864"/>
              <a:gd name="connsiteY77" fmla="*/ 3736975 h 6858000"/>
              <a:gd name="connsiteX78" fmla="*/ 4883326 w 4992864"/>
              <a:gd name="connsiteY78" fmla="*/ 3811587 h 6858000"/>
              <a:gd name="connsiteX79" fmla="*/ 4865864 w 4992864"/>
              <a:gd name="connsiteY79" fmla="*/ 3848100 h 6858000"/>
              <a:gd name="connsiteX80" fmla="*/ 4848401 w 4992864"/>
              <a:gd name="connsiteY80" fmla="*/ 3890962 h 6858000"/>
              <a:gd name="connsiteX81" fmla="*/ 4834114 w 4992864"/>
              <a:gd name="connsiteY81" fmla="*/ 3935412 h 6858000"/>
              <a:gd name="connsiteX82" fmla="*/ 4824589 w 4992864"/>
              <a:gd name="connsiteY82" fmla="*/ 3987800 h 6858000"/>
              <a:gd name="connsiteX83" fmla="*/ 4815064 w 4992864"/>
              <a:gd name="connsiteY83" fmla="*/ 4048125 h 6858000"/>
              <a:gd name="connsiteX84" fmla="*/ 4813476 w 4992864"/>
              <a:gd name="connsiteY84" fmla="*/ 4116387 h 6858000"/>
              <a:gd name="connsiteX85" fmla="*/ 4815064 w 4992864"/>
              <a:gd name="connsiteY85" fmla="*/ 4186237 h 6858000"/>
              <a:gd name="connsiteX86" fmla="*/ 4824589 w 4992864"/>
              <a:gd name="connsiteY86" fmla="*/ 4244975 h 6858000"/>
              <a:gd name="connsiteX87" fmla="*/ 4834114 w 4992864"/>
              <a:gd name="connsiteY87" fmla="*/ 4297362 h 6858000"/>
              <a:gd name="connsiteX88" fmla="*/ 4848401 w 4992864"/>
              <a:gd name="connsiteY88" fmla="*/ 4343400 h 6858000"/>
              <a:gd name="connsiteX89" fmla="*/ 4865864 w 4992864"/>
              <a:gd name="connsiteY89" fmla="*/ 4386262 h 6858000"/>
              <a:gd name="connsiteX90" fmla="*/ 4883326 w 4992864"/>
              <a:gd name="connsiteY90" fmla="*/ 4424362 h 6858000"/>
              <a:gd name="connsiteX91" fmla="*/ 4921426 w 4992864"/>
              <a:gd name="connsiteY91" fmla="*/ 4498975 h 6858000"/>
              <a:gd name="connsiteX92" fmla="*/ 4940476 w 4992864"/>
              <a:gd name="connsiteY92" fmla="*/ 4537075 h 6858000"/>
              <a:gd name="connsiteX93" fmla="*/ 4956351 w 4992864"/>
              <a:gd name="connsiteY93" fmla="*/ 4579937 h 6858000"/>
              <a:gd name="connsiteX94" fmla="*/ 4970639 w 4992864"/>
              <a:gd name="connsiteY94" fmla="*/ 4625975 h 6858000"/>
              <a:gd name="connsiteX95" fmla="*/ 4981751 w 4992864"/>
              <a:gd name="connsiteY95" fmla="*/ 4678362 h 6858000"/>
              <a:gd name="connsiteX96" fmla="*/ 4989689 w 4992864"/>
              <a:gd name="connsiteY96" fmla="*/ 4738687 h 6858000"/>
              <a:gd name="connsiteX97" fmla="*/ 4992864 w 4992864"/>
              <a:gd name="connsiteY97" fmla="*/ 4806950 h 6858000"/>
              <a:gd name="connsiteX98" fmla="*/ 4989689 w 4992864"/>
              <a:gd name="connsiteY98" fmla="*/ 4875212 h 6858000"/>
              <a:gd name="connsiteX99" fmla="*/ 4981751 w 4992864"/>
              <a:gd name="connsiteY99" fmla="*/ 4935537 h 6858000"/>
              <a:gd name="connsiteX100" fmla="*/ 4970639 w 4992864"/>
              <a:gd name="connsiteY100" fmla="*/ 4987925 h 6858000"/>
              <a:gd name="connsiteX101" fmla="*/ 4956351 w 4992864"/>
              <a:gd name="connsiteY101" fmla="*/ 5033962 h 6858000"/>
              <a:gd name="connsiteX102" fmla="*/ 4940476 w 4992864"/>
              <a:gd name="connsiteY102" fmla="*/ 5075237 h 6858000"/>
              <a:gd name="connsiteX103" fmla="*/ 4921426 w 4992864"/>
              <a:gd name="connsiteY103" fmla="*/ 5114925 h 6858000"/>
              <a:gd name="connsiteX104" fmla="*/ 4902376 w 4992864"/>
              <a:gd name="connsiteY104" fmla="*/ 5149850 h 6858000"/>
              <a:gd name="connsiteX105" fmla="*/ 4883326 w 4992864"/>
              <a:gd name="connsiteY105" fmla="*/ 5186362 h 6858000"/>
              <a:gd name="connsiteX106" fmla="*/ 4865864 w 4992864"/>
              <a:gd name="connsiteY106" fmla="*/ 5226050 h 6858000"/>
              <a:gd name="connsiteX107" fmla="*/ 4848401 w 4992864"/>
              <a:gd name="connsiteY107" fmla="*/ 5268912 h 6858000"/>
              <a:gd name="connsiteX108" fmla="*/ 4834114 w 4992864"/>
              <a:gd name="connsiteY108" fmla="*/ 5313362 h 6858000"/>
              <a:gd name="connsiteX109" fmla="*/ 4824589 w 4992864"/>
              <a:gd name="connsiteY109" fmla="*/ 5365750 h 6858000"/>
              <a:gd name="connsiteX110" fmla="*/ 4815064 w 4992864"/>
              <a:gd name="connsiteY110" fmla="*/ 5426075 h 6858000"/>
              <a:gd name="connsiteX111" fmla="*/ 4813476 w 4992864"/>
              <a:gd name="connsiteY111" fmla="*/ 5494337 h 6858000"/>
              <a:gd name="connsiteX112" fmla="*/ 4815064 w 4992864"/>
              <a:gd name="connsiteY112" fmla="*/ 5562600 h 6858000"/>
              <a:gd name="connsiteX113" fmla="*/ 4824589 w 4992864"/>
              <a:gd name="connsiteY113" fmla="*/ 5622925 h 6858000"/>
              <a:gd name="connsiteX114" fmla="*/ 4834114 w 4992864"/>
              <a:gd name="connsiteY114" fmla="*/ 5675312 h 6858000"/>
              <a:gd name="connsiteX115" fmla="*/ 4848401 w 4992864"/>
              <a:gd name="connsiteY115" fmla="*/ 5721350 h 6858000"/>
              <a:gd name="connsiteX116" fmla="*/ 4865864 w 4992864"/>
              <a:gd name="connsiteY116" fmla="*/ 5762625 h 6858000"/>
              <a:gd name="connsiteX117" fmla="*/ 4883326 w 4992864"/>
              <a:gd name="connsiteY117" fmla="*/ 5802312 h 6858000"/>
              <a:gd name="connsiteX118" fmla="*/ 4902376 w 4992864"/>
              <a:gd name="connsiteY118" fmla="*/ 5840412 h 6858000"/>
              <a:gd name="connsiteX119" fmla="*/ 4921426 w 4992864"/>
              <a:gd name="connsiteY119" fmla="*/ 5876925 h 6858000"/>
              <a:gd name="connsiteX120" fmla="*/ 4940476 w 4992864"/>
              <a:gd name="connsiteY120" fmla="*/ 5915025 h 6858000"/>
              <a:gd name="connsiteX121" fmla="*/ 4956351 w 4992864"/>
              <a:gd name="connsiteY121" fmla="*/ 5956300 h 6858000"/>
              <a:gd name="connsiteX122" fmla="*/ 4970639 w 4992864"/>
              <a:gd name="connsiteY122" fmla="*/ 6003925 h 6858000"/>
              <a:gd name="connsiteX123" fmla="*/ 4981751 w 4992864"/>
              <a:gd name="connsiteY123" fmla="*/ 6056312 h 6858000"/>
              <a:gd name="connsiteX124" fmla="*/ 4989689 w 4992864"/>
              <a:gd name="connsiteY124" fmla="*/ 6113462 h 6858000"/>
              <a:gd name="connsiteX125" fmla="*/ 4992864 w 4992864"/>
              <a:gd name="connsiteY125" fmla="*/ 6183312 h 6858000"/>
              <a:gd name="connsiteX126" fmla="*/ 4989689 w 4992864"/>
              <a:gd name="connsiteY126" fmla="*/ 6251575 h 6858000"/>
              <a:gd name="connsiteX127" fmla="*/ 4981751 w 4992864"/>
              <a:gd name="connsiteY127" fmla="*/ 6311900 h 6858000"/>
              <a:gd name="connsiteX128" fmla="*/ 4970639 w 4992864"/>
              <a:gd name="connsiteY128" fmla="*/ 6361112 h 6858000"/>
              <a:gd name="connsiteX129" fmla="*/ 4956351 w 4992864"/>
              <a:gd name="connsiteY129" fmla="*/ 6407150 h 6858000"/>
              <a:gd name="connsiteX130" fmla="*/ 4940476 w 4992864"/>
              <a:gd name="connsiteY130" fmla="*/ 6448425 h 6858000"/>
              <a:gd name="connsiteX131" fmla="*/ 4923014 w 4992864"/>
              <a:gd name="connsiteY131" fmla="*/ 6488112 h 6858000"/>
              <a:gd name="connsiteX132" fmla="*/ 4905551 w 4992864"/>
              <a:gd name="connsiteY132" fmla="*/ 6523037 h 6858000"/>
              <a:gd name="connsiteX133" fmla="*/ 4886501 w 4992864"/>
              <a:gd name="connsiteY133" fmla="*/ 6561137 h 6858000"/>
              <a:gd name="connsiteX134" fmla="*/ 4867451 w 4992864"/>
              <a:gd name="connsiteY134" fmla="*/ 6597650 h 6858000"/>
              <a:gd name="connsiteX135" fmla="*/ 4851576 w 4992864"/>
              <a:gd name="connsiteY135" fmla="*/ 6640512 h 6858000"/>
              <a:gd name="connsiteX136" fmla="*/ 4835701 w 4992864"/>
              <a:gd name="connsiteY136" fmla="*/ 6683375 h 6858000"/>
              <a:gd name="connsiteX137" fmla="*/ 4826176 w 4992864"/>
              <a:gd name="connsiteY137" fmla="*/ 6735762 h 6858000"/>
              <a:gd name="connsiteX138" fmla="*/ 4818239 w 4992864"/>
              <a:gd name="connsiteY138" fmla="*/ 6791325 h 6858000"/>
              <a:gd name="connsiteX139" fmla="*/ 4813476 w 4992864"/>
              <a:gd name="connsiteY139" fmla="*/ 6858000 h 6858000"/>
              <a:gd name="connsiteX140" fmla="*/ 0 w 4992864"/>
              <a:gd name="connsiteY14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992864" h="6858000">
                <a:moveTo>
                  <a:pt x="0" y="0"/>
                </a:moveTo>
                <a:lnTo>
                  <a:pt x="4813476" y="0"/>
                </a:lnTo>
                <a:lnTo>
                  <a:pt x="4818239" y="66675"/>
                </a:lnTo>
                <a:lnTo>
                  <a:pt x="4826176" y="122237"/>
                </a:lnTo>
                <a:lnTo>
                  <a:pt x="4835701" y="174625"/>
                </a:lnTo>
                <a:lnTo>
                  <a:pt x="4851576" y="217487"/>
                </a:lnTo>
                <a:lnTo>
                  <a:pt x="4867451" y="260350"/>
                </a:lnTo>
                <a:lnTo>
                  <a:pt x="4886501" y="296862"/>
                </a:lnTo>
                <a:lnTo>
                  <a:pt x="4905551" y="334962"/>
                </a:lnTo>
                <a:lnTo>
                  <a:pt x="4923014" y="369887"/>
                </a:lnTo>
                <a:lnTo>
                  <a:pt x="4940476" y="409575"/>
                </a:lnTo>
                <a:lnTo>
                  <a:pt x="4956351" y="450850"/>
                </a:lnTo>
                <a:lnTo>
                  <a:pt x="4970639" y="496887"/>
                </a:lnTo>
                <a:lnTo>
                  <a:pt x="4981751" y="546100"/>
                </a:lnTo>
                <a:lnTo>
                  <a:pt x="4989689" y="606425"/>
                </a:lnTo>
                <a:lnTo>
                  <a:pt x="4992864" y="673100"/>
                </a:lnTo>
                <a:lnTo>
                  <a:pt x="4989689" y="744537"/>
                </a:lnTo>
                <a:lnTo>
                  <a:pt x="4981751" y="801687"/>
                </a:lnTo>
                <a:lnTo>
                  <a:pt x="4970639" y="854075"/>
                </a:lnTo>
                <a:lnTo>
                  <a:pt x="4956351" y="901700"/>
                </a:lnTo>
                <a:lnTo>
                  <a:pt x="4940476" y="942975"/>
                </a:lnTo>
                <a:lnTo>
                  <a:pt x="4921426" y="981075"/>
                </a:lnTo>
                <a:lnTo>
                  <a:pt x="4902376" y="1017587"/>
                </a:lnTo>
                <a:lnTo>
                  <a:pt x="4883326" y="1055687"/>
                </a:lnTo>
                <a:lnTo>
                  <a:pt x="4865864" y="1095375"/>
                </a:lnTo>
                <a:lnTo>
                  <a:pt x="4848401" y="1136650"/>
                </a:lnTo>
                <a:lnTo>
                  <a:pt x="4834114" y="1182687"/>
                </a:lnTo>
                <a:lnTo>
                  <a:pt x="4824589" y="1235075"/>
                </a:lnTo>
                <a:lnTo>
                  <a:pt x="4815064" y="1295400"/>
                </a:lnTo>
                <a:lnTo>
                  <a:pt x="4813476" y="1363662"/>
                </a:lnTo>
                <a:lnTo>
                  <a:pt x="4815064" y="1431925"/>
                </a:lnTo>
                <a:lnTo>
                  <a:pt x="4824589" y="1492250"/>
                </a:lnTo>
                <a:lnTo>
                  <a:pt x="4834114" y="1544637"/>
                </a:lnTo>
                <a:lnTo>
                  <a:pt x="4848401" y="1589087"/>
                </a:lnTo>
                <a:lnTo>
                  <a:pt x="4865864" y="1631950"/>
                </a:lnTo>
                <a:lnTo>
                  <a:pt x="4883326" y="1671637"/>
                </a:lnTo>
                <a:lnTo>
                  <a:pt x="4902376" y="1708150"/>
                </a:lnTo>
                <a:lnTo>
                  <a:pt x="4921426" y="1743075"/>
                </a:lnTo>
                <a:lnTo>
                  <a:pt x="4940476" y="1782762"/>
                </a:lnTo>
                <a:lnTo>
                  <a:pt x="4956351" y="1824037"/>
                </a:lnTo>
                <a:lnTo>
                  <a:pt x="4970639" y="1870075"/>
                </a:lnTo>
                <a:lnTo>
                  <a:pt x="4981751" y="1922462"/>
                </a:lnTo>
                <a:lnTo>
                  <a:pt x="4989689" y="1982787"/>
                </a:lnTo>
                <a:lnTo>
                  <a:pt x="4992864" y="2051050"/>
                </a:lnTo>
                <a:lnTo>
                  <a:pt x="4989689" y="2119312"/>
                </a:lnTo>
                <a:lnTo>
                  <a:pt x="4981751" y="2179637"/>
                </a:lnTo>
                <a:lnTo>
                  <a:pt x="4970639" y="2232025"/>
                </a:lnTo>
                <a:lnTo>
                  <a:pt x="4956351" y="2278062"/>
                </a:lnTo>
                <a:lnTo>
                  <a:pt x="4940476" y="2319337"/>
                </a:lnTo>
                <a:lnTo>
                  <a:pt x="4921426" y="2359025"/>
                </a:lnTo>
                <a:lnTo>
                  <a:pt x="4902376" y="2395537"/>
                </a:lnTo>
                <a:lnTo>
                  <a:pt x="4883326" y="2433637"/>
                </a:lnTo>
                <a:lnTo>
                  <a:pt x="4865864" y="2471737"/>
                </a:lnTo>
                <a:lnTo>
                  <a:pt x="4848401" y="2513012"/>
                </a:lnTo>
                <a:lnTo>
                  <a:pt x="4834114" y="2560637"/>
                </a:lnTo>
                <a:lnTo>
                  <a:pt x="4824589" y="2613025"/>
                </a:lnTo>
                <a:lnTo>
                  <a:pt x="4815064" y="2671762"/>
                </a:lnTo>
                <a:lnTo>
                  <a:pt x="4813476" y="2741612"/>
                </a:lnTo>
                <a:lnTo>
                  <a:pt x="4815064" y="2809875"/>
                </a:lnTo>
                <a:lnTo>
                  <a:pt x="4824589" y="2868612"/>
                </a:lnTo>
                <a:lnTo>
                  <a:pt x="4834114" y="2922587"/>
                </a:lnTo>
                <a:lnTo>
                  <a:pt x="4848401" y="2967037"/>
                </a:lnTo>
                <a:lnTo>
                  <a:pt x="4865864" y="3009900"/>
                </a:lnTo>
                <a:lnTo>
                  <a:pt x="4883326" y="3046412"/>
                </a:lnTo>
                <a:lnTo>
                  <a:pt x="4902376" y="3084512"/>
                </a:lnTo>
                <a:lnTo>
                  <a:pt x="4921426" y="3121025"/>
                </a:lnTo>
                <a:lnTo>
                  <a:pt x="4940476" y="3160712"/>
                </a:lnTo>
                <a:lnTo>
                  <a:pt x="4956351" y="3201987"/>
                </a:lnTo>
                <a:lnTo>
                  <a:pt x="4970639" y="3248025"/>
                </a:lnTo>
                <a:lnTo>
                  <a:pt x="4981751" y="3300412"/>
                </a:lnTo>
                <a:lnTo>
                  <a:pt x="4989689" y="3360737"/>
                </a:lnTo>
                <a:lnTo>
                  <a:pt x="4992864" y="3427412"/>
                </a:lnTo>
                <a:lnTo>
                  <a:pt x="4989689" y="3497262"/>
                </a:lnTo>
                <a:lnTo>
                  <a:pt x="4981751" y="3557587"/>
                </a:lnTo>
                <a:lnTo>
                  <a:pt x="4970639" y="3609975"/>
                </a:lnTo>
                <a:lnTo>
                  <a:pt x="4956351" y="3656012"/>
                </a:lnTo>
                <a:lnTo>
                  <a:pt x="4940476" y="3697287"/>
                </a:lnTo>
                <a:lnTo>
                  <a:pt x="4921426" y="3736975"/>
                </a:lnTo>
                <a:lnTo>
                  <a:pt x="4883326" y="3811587"/>
                </a:lnTo>
                <a:lnTo>
                  <a:pt x="4865864" y="3848100"/>
                </a:lnTo>
                <a:lnTo>
                  <a:pt x="4848401" y="3890962"/>
                </a:lnTo>
                <a:lnTo>
                  <a:pt x="4834114" y="3935412"/>
                </a:lnTo>
                <a:lnTo>
                  <a:pt x="4824589" y="3987800"/>
                </a:lnTo>
                <a:lnTo>
                  <a:pt x="4815064" y="4048125"/>
                </a:lnTo>
                <a:lnTo>
                  <a:pt x="4813476" y="4116387"/>
                </a:lnTo>
                <a:lnTo>
                  <a:pt x="4815064" y="4186237"/>
                </a:lnTo>
                <a:lnTo>
                  <a:pt x="4824589" y="4244975"/>
                </a:lnTo>
                <a:lnTo>
                  <a:pt x="4834114" y="4297362"/>
                </a:lnTo>
                <a:lnTo>
                  <a:pt x="4848401" y="4343400"/>
                </a:lnTo>
                <a:lnTo>
                  <a:pt x="4865864" y="4386262"/>
                </a:lnTo>
                <a:lnTo>
                  <a:pt x="4883326" y="4424362"/>
                </a:lnTo>
                <a:lnTo>
                  <a:pt x="4921426" y="4498975"/>
                </a:lnTo>
                <a:lnTo>
                  <a:pt x="4940476" y="4537075"/>
                </a:lnTo>
                <a:lnTo>
                  <a:pt x="4956351" y="4579937"/>
                </a:lnTo>
                <a:lnTo>
                  <a:pt x="4970639" y="4625975"/>
                </a:lnTo>
                <a:lnTo>
                  <a:pt x="4981751" y="4678362"/>
                </a:lnTo>
                <a:lnTo>
                  <a:pt x="4989689" y="4738687"/>
                </a:lnTo>
                <a:lnTo>
                  <a:pt x="4992864" y="4806950"/>
                </a:lnTo>
                <a:lnTo>
                  <a:pt x="4989689" y="4875212"/>
                </a:lnTo>
                <a:lnTo>
                  <a:pt x="4981751" y="4935537"/>
                </a:lnTo>
                <a:lnTo>
                  <a:pt x="4970639" y="4987925"/>
                </a:lnTo>
                <a:lnTo>
                  <a:pt x="4956351" y="5033962"/>
                </a:lnTo>
                <a:lnTo>
                  <a:pt x="4940476" y="5075237"/>
                </a:lnTo>
                <a:lnTo>
                  <a:pt x="4921426" y="5114925"/>
                </a:lnTo>
                <a:lnTo>
                  <a:pt x="4902376" y="5149850"/>
                </a:lnTo>
                <a:lnTo>
                  <a:pt x="4883326" y="5186362"/>
                </a:lnTo>
                <a:lnTo>
                  <a:pt x="4865864" y="5226050"/>
                </a:lnTo>
                <a:lnTo>
                  <a:pt x="4848401" y="5268912"/>
                </a:lnTo>
                <a:lnTo>
                  <a:pt x="4834114" y="5313362"/>
                </a:lnTo>
                <a:lnTo>
                  <a:pt x="4824589" y="5365750"/>
                </a:lnTo>
                <a:lnTo>
                  <a:pt x="4815064" y="5426075"/>
                </a:lnTo>
                <a:lnTo>
                  <a:pt x="4813476" y="5494337"/>
                </a:lnTo>
                <a:lnTo>
                  <a:pt x="4815064" y="5562600"/>
                </a:lnTo>
                <a:lnTo>
                  <a:pt x="4824589" y="5622925"/>
                </a:lnTo>
                <a:lnTo>
                  <a:pt x="4834114" y="5675312"/>
                </a:lnTo>
                <a:lnTo>
                  <a:pt x="4848401" y="5721350"/>
                </a:lnTo>
                <a:lnTo>
                  <a:pt x="4865864" y="5762625"/>
                </a:lnTo>
                <a:lnTo>
                  <a:pt x="4883326" y="5802312"/>
                </a:lnTo>
                <a:lnTo>
                  <a:pt x="4902376" y="5840412"/>
                </a:lnTo>
                <a:lnTo>
                  <a:pt x="4921426" y="5876925"/>
                </a:lnTo>
                <a:lnTo>
                  <a:pt x="4940476" y="5915025"/>
                </a:lnTo>
                <a:lnTo>
                  <a:pt x="4956351" y="5956300"/>
                </a:lnTo>
                <a:lnTo>
                  <a:pt x="4970639" y="6003925"/>
                </a:lnTo>
                <a:lnTo>
                  <a:pt x="4981751" y="6056312"/>
                </a:lnTo>
                <a:lnTo>
                  <a:pt x="4989689" y="6113462"/>
                </a:lnTo>
                <a:lnTo>
                  <a:pt x="4992864" y="6183312"/>
                </a:lnTo>
                <a:lnTo>
                  <a:pt x="4989689" y="6251575"/>
                </a:lnTo>
                <a:lnTo>
                  <a:pt x="4981751" y="6311900"/>
                </a:lnTo>
                <a:lnTo>
                  <a:pt x="4970639" y="6361112"/>
                </a:lnTo>
                <a:lnTo>
                  <a:pt x="4956351" y="6407150"/>
                </a:lnTo>
                <a:lnTo>
                  <a:pt x="4940476" y="6448425"/>
                </a:lnTo>
                <a:lnTo>
                  <a:pt x="4923014" y="6488112"/>
                </a:lnTo>
                <a:lnTo>
                  <a:pt x="4905551" y="6523037"/>
                </a:lnTo>
                <a:lnTo>
                  <a:pt x="4886501" y="6561137"/>
                </a:lnTo>
                <a:lnTo>
                  <a:pt x="4867451" y="6597650"/>
                </a:lnTo>
                <a:lnTo>
                  <a:pt x="4851576" y="6640512"/>
                </a:lnTo>
                <a:lnTo>
                  <a:pt x="4835701" y="6683375"/>
                </a:lnTo>
                <a:lnTo>
                  <a:pt x="4826176" y="6735762"/>
                </a:lnTo>
                <a:lnTo>
                  <a:pt x="4818239" y="6791325"/>
                </a:lnTo>
                <a:lnTo>
                  <a:pt x="481347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5" name="Рисунок 4" descr="Девочка с тыквами">
            <a:extLst>
              <a:ext uri="{FF2B5EF4-FFF2-40B4-BE49-F238E27FC236}">
                <a16:creationId xmlns:a16="http://schemas.microsoft.com/office/drawing/2014/main" id="{2AD3B7FE-8C35-4EC2-BFB5-E753A86F1F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081" r="23080" b="-1"/>
          <a:stretch/>
        </p:blipFill>
        <p:spPr>
          <a:xfrm>
            <a:off x="7552944" y="643464"/>
            <a:ext cx="3995589" cy="557498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86746" y="123926"/>
            <a:ext cx="70829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Государственное бюджетное учреждение, </a:t>
            </a:r>
            <a:endParaRPr lang="ru-RU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осуществляющее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психолого-педагогическую и медико-социальную помощь 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«Центр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диагностики и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консультирования»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Краснодарского края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64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Прямоугольник 9">
            <a:extLst>
              <a:ext uri="{FF2B5EF4-FFF2-40B4-BE49-F238E27FC236}">
                <a16:creationId xmlns:a16="http://schemas.microsoft.com/office/drawing/2014/main" id="{0E624BD9-62FB-467A-ACDC-4836ADC5FED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ru-RU"/>
          </a:p>
        </p:txBody>
      </p:sp>
      <p:sp>
        <p:nvSpPr>
          <p:cNvPr id="12" name="Полилиния 13">
            <a:extLst>
              <a:ext uri="{FF2B5EF4-FFF2-40B4-BE49-F238E27FC236}">
                <a16:creationId xmlns:a16="http://schemas.microsoft.com/office/drawing/2014/main" id="{4C973920-672E-443D-8D2E-2D1E3853A0C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 flipH="1">
            <a:off x="141730" y="0"/>
            <a:ext cx="7789615" cy="6858000"/>
          </a:xfrm>
          <a:custGeom>
            <a:avLst/>
            <a:gdLst>
              <a:gd name="connsiteX0" fmla="*/ 9807836 w 9807836"/>
              <a:gd name="connsiteY0" fmla="*/ 0 h 6858000"/>
              <a:gd name="connsiteX1" fmla="*/ 0 w 9807836"/>
              <a:gd name="connsiteY1" fmla="*/ 0 h 6858000"/>
              <a:gd name="connsiteX2" fmla="*/ 26987 w 9807836"/>
              <a:gd name="connsiteY2" fmla="*/ 87312 h 6858000"/>
              <a:gd name="connsiteX3" fmla="*/ 52387 w 9807836"/>
              <a:gd name="connsiteY3" fmla="*/ 174625 h 6858000"/>
              <a:gd name="connsiteX4" fmla="*/ 77787 w 9807836"/>
              <a:gd name="connsiteY4" fmla="*/ 263525 h 6858000"/>
              <a:gd name="connsiteX5" fmla="*/ 100012 w 9807836"/>
              <a:gd name="connsiteY5" fmla="*/ 354012 h 6858000"/>
              <a:gd name="connsiteX6" fmla="*/ 127000 w 9807836"/>
              <a:gd name="connsiteY6" fmla="*/ 441325 h 6858000"/>
              <a:gd name="connsiteX7" fmla="*/ 155575 w 9807836"/>
              <a:gd name="connsiteY7" fmla="*/ 525462 h 6858000"/>
              <a:gd name="connsiteX8" fmla="*/ 192087 w 9807836"/>
              <a:gd name="connsiteY8" fmla="*/ 604837 h 6858000"/>
              <a:gd name="connsiteX9" fmla="*/ 234950 w 9807836"/>
              <a:gd name="connsiteY9" fmla="*/ 677862 h 6858000"/>
              <a:gd name="connsiteX10" fmla="*/ 282575 w 9807836"/>
              <a:gd name="connsiteY10" fmla="*/ 739775 h 6858000"/>
              <a:gd name="connsiteX11" fmla="*/ 334962 w 9807836"/>
              <a:gd name="connsiteY11" fmla="*/ 798512 h 6858000"/>
              <a:gd name="connsiteX12" fmla="*/ 395287 w 9807836"/>
              <a:gd name="connsiteY12" fmla="*/ 852487 h 6858000"/>
              <a:gd name="connsiteX13" fmla="*/ 458787 w 9807836"/>
              <a:gd name="connsiteY13" fmla="*/ 906462 h 6858000"/>
              <a:gd name="connsiteX14" fmla="*/ 525462 w 9807836"/>
              <a:gd name="connsiteY14" fmla="*/ 957262 h 6858000"/>
              <a:gd name="connsiteX15" fmla="*/ 592137 w 9807836"/>
              <a:gd name="connsiteY15" fmla="*/ 1008062 h 6858000"/>
              <a:gd name="connsiteX16" fmla="*/ 660400 w 9807836"/>
              <a:gd name="connsiteY16" fmla="*/ 1060450 h 6858000"/>
              <a:gd name="connsiteX17" fmla="*/ 725487 w 9807836"/>
              <a:gd name="connsiteY17" fmla="*/ 1111250 h 6858000"/>
              <a:gd name="connsiteX18" fmla="*/ 787400 w 9807836"/>
              <a:gd name="connsiteY18" fmla="*/ 1165225 h 6858000"/>
              <a:gd name="connsiteX19" fmla="*/ 844550 w 9807836"/>
              <a:gd name="connsiteY19" fmla="*/ 1223962 h 6858000"/>
              <a:gd name="connsiteX20" fmla="*/ 896937 w 9807836"/>
              <a:gd name="connsiteY20" fmla="*/ 1282700 h 6858000"/>
              <a:gd name="connsiteX21" fmla="*/ 939800 w 9807836"/>
              <a:gd name="connsiteY21" fmla="*/ 1346200 h 6858000"/>
              <a:gd name="connsiteX22" fmla="*/ 976312 w 9807836"/>
              <a:gd name="connsiteY22" fmla="*/ 1417637 h 6858000"/>
              <a:gd name="connsiteX23" fmla="*/ 998537 w 9807836"/>
              <a:gd name="connsiteY23" fmla="*/ 1487487 h 6858000"/>
              <a:gd name="connsiteX24" fmla="*/ 1012825 w 9807836"/>
              <a:gd name="connsiteY24" fmla="*/ 1565275 h 6858000"/>
              <a:gd name="connsiteX25" fmla="*/ 1019175 w 9807836"/>
              <a:gd name="connsiteY25" fmla="*/ 1641475 h 6858000"/>
              <a:gd name="connsiteX26" fmla="*/ 1017587 w 9807836"/>
              <a:gd name="connsiteY26" fmla="*/ 1722437 h 6858000"/>
              <a:gd name="connsiteX27" fmla="*/ 1011237 w 9807836"/>
              <a:gd name="connsiteY27" fmla="*/ 1803400 h 6858000"/>
              <a:gd name="connsiteX28" fmla="*/ 1003300 w 9807836"/>
              <a:gd name="connsiteY28" fmla="*/ 1887537 h 6858000"/>
              <a:gd name="connsiteX29" fmla="*/ 992187 w 9807836"/>
              <a:gd name="connsiteY29" fmla="*/ 1971675 h 6858000"/>
              <a:gd name="connsiteX30" fmla="*/ 979487 w 9807836"/>
              <a:gd name="connsiteY30" fmla="*/ 2055812 h 6858000"/>
              <a:gd name="connsiteX31" fmla="*/ 969962 w 9807836"/>
              <a:gd name="connsiteY31" fmla="*/ 2139950 h 6858000"/>
              <a:gd name="connsiteX32" fmla="*/ 963612 w 9807836"/>
              <a:gd name="connsiteY32" fmla="*/ 2224087 h 6858000"/>
              <a:gd name="connsiteX33" fmla="*/ 958850 w 9807836"/>
              <a:gd name="connsiteY33" fmla="*/ 2305050 h 6858000"/>
              <a:gd name="connsiteX34" fmla="*/ 963612 w 9807836"/>
              <a:gd name="connsiteY34" fmla="*/ 2384425 h 6858000"/>
              <a:gd name="connsiteX35" fmla="*/ 973137 w 9807836"/>
              <a:gd name="connsiteY35" fmla="*/ 2462212 h 6858000"/>
              <a:gd name="connsiteX36" fmla="*/ 993775 w 9807836"/>
              <a:gd name="connsiteY36" fmla="*/ 2543175 h 6858000"/>
              <a:gd name="connsiteX37" fmla="*/ 1025525 w 9807836"/>
              <a:gd name="connsiteY37" fmla="*/ 2622550 h 6858000"/>
              <a:gd name="connsiteX38" fmla="*/ 1063625 w 9807836"/>
              <a:gd name="connsiteY38" fmla="*/ 2701925 h 6858000"/>
              <a:gd name="connsiteX39" fmla="*/ 1106487 w 9807836"/>
              <a:gd name="connsiteY39" fmla="*/ 2781300 h 6858000"/>
              <a:gd name="connsiteX40" fmla="*/ 1150937 w 9807836"/>
              <a:gd name="connsiteY40" fmla="*/ 2859087 h 6858000"/>
              <a:gd name="connsiteX41" fmla="*/ 1198562 w 9807836"/>
              <a:gd name="connsiteY41" fmla="*/ 2938462 h 6858000"/>
              <a:gd name="connsiteX42" fmla="*/ 1241425 w 9807836"/>
              <a:gd name="connsiteY42" fmla="*/ 3017837 h 6858000"/>
              <a:gd name="connsiteX43" fmla="*/ 1284288 w 9807836"/>
              <a:gd name="connsiteY43" fmla="*/ 3098800 h 6858000"/>
              <a:gd name="connsiteX44" fmla="*/ 1320800 w 9807836"/>
              <a:gd name="connsiteY44" fmla="*/ 3179762 h 6858000"/>
              <a:gd name="connsiteX45" fmla="*/ 1349375 w 9807836"/>
              <a:gd name="connsiteY45" fmla="*/ 3260725 h 6858000"/>
              <a:gd name="connsiteX46" fmla="*/ 1365250 w 9807836"/>
              <a:gd name="connsiteY46" fmla="*/ 3343275 h 6858000"/>
              <a:gd name="connsiteX47" fmla="*/ 1374775 w 9807836"/>
              <a:gd name="connsiteY47" fmla="*/ 3429000 h 6858000"/>
              <a:gd name="connsiteX48" fmla="*/ 1365250 w 9807836"/>
              <a:gd name="connsiteY48" fmla="*/ 3514725 h 6858000"/>
              <a:gd name="connsiteX49" fmla="*/ 1349375 w 9807836"/>
              <a:gd name="connsiteY49" fmla="*/ 3597275 h 6858000"/>
              <a:gd name="connsiteX50" fmla="*/ 1320800 w 9807836"/>
              <a:gd name="connsiteY50" fmla="*/ 3678237 h 6858000"/>
              <a:gd name="connsiteX51" fmla="*/ 1284288 w 9807836"/>
              <a:gd name="connsiteY51" fmla="*/ 3759200 h 6858000"/>
              <a:gd name="connsiteX52" fmla="*/ 1241425 w 9807836"/>
              <a:gd name="connsiteY52" fmla="*/ 3840162 h 6858000"/>
              <a:gd name="connsiteX53" fmla="*/ 1198562 w 9807836"/>
              <a:gd name="connsiteY53" fmla="*/ 3919537 h 6858000"/>
              <a:gd name="connsiteX54" fmla="*/ 1150937 w 9807836"/>
              <a:gd name="connsiteY54" fmla="*/ 3998912 h 6858000"/>
              <a:gd name="connsiteX55" fmla="*/ 1106487 w 9807836"/>
              <a:gd name="connsiteY55" fmla="*/ 4076700 h 6858000"/>
              <a:gd name="connsiteX56" fmla="*/ 1063625 w 9807836"/>
              <a:gd name="connsiteY56" fmla="*/ 4156075 h 6858000"/>
              <a:gd name="connsiteX57" fmla="*/ 1025525 w 9807836"/>
              <a:gd name="connsiteY57" fmla="*/ 4235450 h 6858000"/>
              <a:gd name="connsiteX58" fmla="*/ 993775 w 9807836"/>
              <a:gd name="connsiteY58" fmla="*/ 4314825 h 6858000"/>
              <a:gd name="connsiteX59" fmla="*/ 973137 w 9807836"/>
              <a:gd name="connsiteY59" fmla="*/ 4395787 h 6858000"/>
              <a:gd name="connsiteX60" fmla="*/ 963612 w 9807836"/>
              <a:gd name="connsiteY60" fmla="*/ 4473575 h 6858000"/>
              <a:gd name="connsiteX61" fmla="*/ 958850 w 9807836"/>
              <a:gd name="connsiteY61" fmla="*/ 4552950 h 6858000"/>
              <a:gd name="connsiteX62" fmla="*/ 963612 w 9807836"/>
              <a:gd name="connsiteY62" fmla="*/ 4633912 h 6858000"/>
              <a:gd name="connsiteX63" fmla="*/ 969962 w 9807836"/>
              <a:gd name="connsiteY63" fmla="*/ 4718050 h 6858000"/>
              <a:gd name="connsiteX64" fmla="*/ 979487 w 9807836"/>
              <a:gd name="connsiteY64" fmla="*/ 4802187 h 6858000"/>
              <a:gd name="connsiteX65" fmla="*/ 992187 w 9807836"/>
              <a:gd name="connsiteY65" fmla="*/ 4886325 h 6858000"/>
              <a:gd name="connsiteX66" fmla="*/ 1003300 w 9807836"/>
              <a:gd name="connsiteY66" fmla="*/ 4970462 h 6858000"/>
              <a:gd name="connsiteX67" fmla="*/ 1011237 w 9807836"/>
              <a:gd name="connsiteY67" fmla="*/ 5054600 h 6858000"/>
              <a:gd name="connsiteX68" fmla="*/ 1017587 w 9807836"/>
              <a:gd name="connsiteY68" fmla="*/ 5135562 h 6858000"/>
              <a:gd name="connsiteX69" fmla="*/ 1019175 w 9807836"/>
              <a:gd name="connsiteY69" fmla="*/ 5216525 h 6858000"/>
              <a:gd name="connsiteX70" fmla="*/ 1012825 w 9807836"/>
              <a:gd name="connsiteY70" fmla="*/ 5292725 h 6858000"/>
              <a:gd name="connsiteX71" fmla="*/ 998537 w 9807836"/>
              <a:gd name="connsiteY71" fmla="*/ 5370512 h 6858000"/>
              <a:gd name="connsiteX72" fmla="*/ 976312 w 9807836"/>
              <a:gd name="connsiteY72" fmla="*/ 5440362 h 6858000"/>
              <a:gd name="connsiteX73" fmla="*/ 939800 w 9807836"/>
              <a:gd name="connsiteY73" fmla="*/ 5511800 h 6858000"/>
              <a:gd name="connsiteX74" fmla="*/ 896937 w 9807836"/>
              <a:gd name="connsiteY74" fmla="*/ 5575300 h 6858000"/>
              <a:gd name="connsiteX75" fmla="*/ 844550 w 9807836"/>
              <a:gd name="connsiteY75" fmla="*/ 5634037 h 6858000"/>
              <a:gd name="connsiteX76" fmla="*/ 787400 w 9807836"/>
              <a:gd name="connsiteY76" fmla="*/ 5692775 h 6858000"/>
              <a:gd name="connsiteX77" fmla="*/ 725487 w 9807836"/>
              <a:gd name="connsiteY77" fmla="*/ 5746750 h 6858000"/>
              <a:gd name="connsiteX78" fmla="*/ 660400 w 9807836"/>
              <a:gd name="connsiteY78" fmla="*/ 5797550 h 6858000"/>
              <a:gd name="connsiteX79" fmla="*/ 592137 w 9807836"/>
              <a:gd name="connsiteY79" fmla="*/ 5849937 h 6858000"/>
              <a:gd name="connsiteX80" fmla="*/ 525462 w 9807836"/>
              <a:gd name="connsiteY80" fmla="*/ 5900737 h 6858000"/>
              <a:gd name="connsiteX81" fmla="*/ 458787 w 9807836"/>
              <a:gd name="connsiteY81" fmla="*/ 5951537 h 6858000"/>
              <a:gd name="connsiteX82" fmla="*/ 395287 w 9807836"/>
              <a:gd name="connsiteY82" fmla="*/ 6005512 h 6858000"/>
              <a:gd name="connsiteX83" fmla="*/ 334962 w 9807836"/>
              <a:gd name="connsiteY83" fmla="*/ 6059487 h 6858000"/>
              <a:gd name="connsiteX84" fmla="*/ 282575 w 9807836"/>
              <a:gd name="connsiteY84" fmla="*/ 6118225 h 6858000"/>
              <a:gd name="connsiteX85" fmla="*/ 234950 w 9807836"/>
              <a:gd name="connsiteY85" fmla="*/ 6180137 h 6858000"/>
              <a:gd name="connsiteX86" fmla="*/ 192087 w 9807836"/>
              <a:gd name="connsiteY86" fmla="*/ 6253162 h 6858000"/>
              <a:gd name="connsiteX87" fmla="*/ 155575 w 9807836"/>
              <a:gd name="connsiteY87" fmla="*/ 6332537 h 6858000"/>
              <a:gd name="connsiteX88" fmla="*/ 127000 w 9807836"/>
              <a:gd name="connsiteY88" fmla="*/ 6416675 h 6858000"/>
              <a:gd name="connsiteX89" fmla="*/ 100012 w 9807836"/>
              <a:gd name="connsiteY89" fmla="*/ 6503987 h 6858000"/>
              <a:gd name="connsiteX90" fmla="*/ 77787 w 9807836"/>
              <a:gd name="connsiteY90" fmla="*/ 6594475 h 6858000"/>
              <a:gd name="connsiteX91" fmla="*/ 52387 w 9807836"/>
              <a:gd name="connsiteY91" fmla="*/ 6683375 h 6858000"/>
              <a:gd name="connsiteX92" fmla="*/ 26987 w 9807836"/>
              <a:gd name="connsiteY92" fmla="*/ 6770687 h 6858000"/>
              <a:gd name="connsiteX93" fmla="*/ 0 w 9807836"/>
              <a:gd name="connsiteY93" fmla="*/ 6858000 h 6858000"/>
              <a:gd name="connsiteX94" fmla="*/ 9807836 w 9807836"/>
              <a:gd name="connsiteY94" fmla="*/ 6858000 h 6858000"/>
              <a:gd name="connsiteX95" fmla="*/ 9807836 w 9807836"/>
              <a:gd name="connsiteY9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9807836" h="6858000">
                <a:moveTo>
                  <a:pt x="9807836" y="0"/>
                </a:moveTo>
                <a:lnTo>
                  <a:pt x="0" y="0"/>
                </a:lnTo>
                <a:lnTo>
                  <a:pt x="26987" y="87312"/>
                </a:lnTo>
                <a:lnTo>
                  <a:pt x="52387" y="174625"/>
                </a:lnTo>
                <a:lnTo>
                  <a:pt x="77787" y="263525"/>
                </a:lnTo>
                <a:lnTo>
                  <a:pt x="100012" y="354012"/>
                </a:lnTo>
                <a:lnTo>
                  <a:pt x="127000" y="441325"/>
                </a:lnTo>
                <a:lnTo>
                  <a:pt x="155575" y="525462"/>
                </a:lnTo>
                <a:lnTo>
                  <a:pt x="192087" y="604837"/>
                </a:lnTo>
                <a:lnTo>
                  <a:pt x="234950" y="677862"/>
                </a:lnTo>
                <a:lnTo>
                  <a:pt x="282575" y="739775"/>
                </a:lnTo>
                <a:lnTo>
                  <a:pt x="334962" y="798512"/>
                </a:lnTo>
                <a:lnTo>
                  <a:pt x="395287" y="852487"/>
                </a:lnTo>
                <a:lnTo>
                  <a:pt x="458787" y="906462"/>
                </a:lnTo>
                <a:lnTo>
                  <a:pt x="525462" y="957262"/>
                </a:lnTo>
                <a:lnTo>
                  <a:pt x="592137" y="1008062"/>
                </a:lnTo>
                <a:lnTo>
                  <a:pt x="660400" y="1060450"/>
                </a:lnTo>
                <a:lnTo>
                  <a:pt x="725487" y="1111250"/>
                </a:lnTo>
                <a:lnTo>
                  <a:pt x="787400" y="1165225"/>
                </a:lnTo>
                <a:lnTo>
                  <a:pt x="844550" y="1223962"/>
                </a:lnTo>
                <a:lnTo>
                  <a:pt x="896937" y="1282700"/>
                </a:lnTo>
                <a:lnTo>
                  <a:pt x="939800" y="1346200"/>
                </a:lnTo>
                <a:lnTo>
                  <a:pt x="976312" y="1417637"/>
                </a:lnTo>
                <a:lnTo>
                  <a:pt x="998537" y="1487487"/>
                </a:lnTo>
                <a:lnTo>
                  <a:pt x="1012825" y="1565275"/>
                </a:lnTo>
                <a:lnTo>
                  <a:pt x="1019175" y="1641475"/>
                </a:lnTo>
                <a:lnTo>
                  <a:pt x="1017587" y="1722437"/>
                </a:lnTo>
                <a:lnTo>
                  <a:pt x="1011237" y="1803400"/>
                </a:lnTo>
                <a:lnTo>
                  <a:pt x="1003300" y="1887537"/>
                </a:lnTo>
                <a:lnTo>
                  <a:pt x="992187" y="1971675"/>
                </a:lnTo>
                <a:lnTo>
                  <a:pt x="979487" y="2055812"/>
                </a:lnTo>
                <a:lnTo>
                  <a:pt x="969962" y="2139950"/>
                </a:lnTo>
                <a:lnTo>
                  <a:pt x="963612" y="2224087"/>
                </a:lnTo>
                <a:lnTo>
                  <a:pt x="958850" y="2305050"/>
                </a:lnTo>
                <a:lnTo>
                  <a:pt x="963612" y="2384425"/>
                </a:lnTo>
                <a:lnTo>
                  <a:pt x="973137" y="2462212"/>
                </a:lnTo>
                <a:lnTo>
                  <a:pt x="993775" y="2543175"/>
                </a:lnTo>
                <a:lnTo>
                  <a:pt x="1025525" y="2622550"/>
                </a:lnTo>
                <a:lnTo>
                  <a:pt x="1063625" y="2701925"/>
                </a:lnTo>
                <a:lnTo>
                  <a:pt x="1106487" y="2781300"/>
                </a:lnTo>
                <a:lnTo>
                  <a:pt x="1150937" y="2859087"/>
                </a:lnTo>
                <a:lnTo>
                  <a:pt x="1198562" y="2938462"/>
                </a:lnTo>
                <a:lnTo>
                  <a:pt x="1241425" y="3017837"/>
                </a:lnTo>
                <a:lnTo>
                  <a:pt x="1284288" y="3098800"/>
                </a:lnTo>
                <a:lnTo>
                  <a:pt x="1320800" y="3179762"/>
                </a:lnTo>
                <a:lnTo>
                  <a:pt x="1349375" y="3260725"/>
                </a:lnTo>
                <a:lnTo>
                  <a:pt x="1365250" y="3343275"/>
                </a:lnTo>
                <a:lnTo>
                  <a:pt x="1374775" y="3429000"/>
                </a:lnTo>
                <a:lnTo>
                  <a:pt x="1365250" y="3514725"/>
                </a:lnTo>
                <a:lnTo>
                  <a:pt x="1349375" y="3597275"/>
                </a:lnTo>
                <a:lnTo>
                  <a:pt x="1320800" y="3678237"/>
                </a:lnTo>
                <a:lnTo>
                  <a:pt x="1284288" y="3759200"/>
                </a:lnTo>
                <a:lnTo>
                  <a:pt x="1241425" y="3840162"/>
                </a:lnTo>
                <a:lnTo>
                  <a:pt x="1198562" y="3919537"/>
                </a:lnTo>
                <a:lnTo>
                  <a:pt x="1150937" y="3998912"/>
                </a:lnTo>
                <a:lnTo>
                  <a:pt x="1106487" y="4076700"/>
                </a:lnTo>
                <a:lnTo>
                  <a:pt x="1063625" y="4156075"/>
                </a:lnTo>
                <a:lnTo>
                  <a:pt x="1025525" y="4235450"/>
                </a:lnTo>
                <a:lnTo>
                  <a:pt x="993775" y="4314825"/>
                </a:lnTo>
                <a:lnTo>
                  <a:pt x="973137" y="4395787"/>
                </a:lnTo>
                <a:lnTo>
                  <a:pt x="963612" y="4473575"/>
                </a:lnTo>
                <a:lnTo>
                  <a:pt x="958850" y="4552950"/>
                </a:lnTo>
                <a:lnTo>
                  <a:pt x="963612" y="4633912"/>
                </a:lnTo>
                <a:lnTo>
                  <a:pt x="969962" y="4718050"/>
                </a:lnTo>
                <a:lnTo>
                  <a:pt x="979487" y="4802187"/>
                </a:lnTo>
                <a:lnTo>
                  <a:pt x="992187" y="4886325"/>
                </a:lnTo>
                <a:lnTo>
                  <a:pt x="1003300" y="4970462"/>
                </a:lnTo>
                <a:lnTo>
                  <a:pt x="1011237" y="5054600"/>
                </a:lnTo>
                <a:lnTo>
                  <a:pt x="1017587" y="5135562"/>
                </a:lnTo>
                <a:lnTo>
                  <a:pt x="1019175" y="5216525"/>
                </a:lnTo>
                <a:lnTo>
                  <a:pt x="1012825" y="5292725"/>
                </a:lnTo>
                <a:lnTo>
                  <a:pt x="998537" y="5370512"/>
                </a:lnTo>
                <a:lnTo>
                  <a:pt x="976312" y="5440362"/>
                </a:lnTo>
                <a:lnTo>
                  <a:pt x="939800" y="5511800"/>
                </a:lnTo>
                <a:lnTo>
                  <a:pt x="896937" y="5575300"/>
                </a:lnTo>
                <a:lnTo>
                  <a:pt x="844550" y="5634037"/>
                </a:lnTo>
                <a:lnTo>
                  <a:pt x="787400" y="5692775"/>
                </a:lnTo>
                <a:lnTo>
                  <a:pt x="725487" y="5746750"/>
                </a:lnTo>
                <a:lnTo>
                  <a:pt x="660400" y="5797550"/>
                </a:lnTo>
                <a:lnTo>
                  <a:pt x="592137" y="5849937"/>
                </a:lnTo>
                <a:lnTo>
                  <a:pt x="525462" y="5900737"/>
                </a:lnTo>
                <a:lnTo>
                  <a:pt x="458787" y="5951537"/>
                </a:lnTo>
                <a:lnTo>
                  <a:pt x="395287" y="6005512"/>
                </a:lnTo>
                <a:lnTo>
                  <a:pt x="334962" y="6059487"/>
                </a:lnTo>
                <a:lnTo>
                  <a:pt x="282575" y="6118225"/>
                </a:lnTo>
                <a:lnTo>
                  <a:pt x="234950" y="6180137"/>
                </a:lnTo>
                <a:lnTo>
                  <a:pt x="192087" y="6253162"/>
                </a:lnTo>
                <a:lnTo>
                  <a:pt x="155575" y="6332537"/>
                </a:lnTo>
                <a:lnTo>
                  <a:pt x="127000" y="6416675"/>
                </a:lnTo>
                <a:lnTo>
                  <a:pt x="100012" y="6503987"/>
                </a:lnTo>
                <a:lnTo>
                  <a:pt x="77787" y="6594475"/>
                </a:lnTo>
                <a:lnTo>
                  <a:pt x="52387" y="6683375"/>
                </a:lnTo>
                <a:lnTo>
                  <a:pt x="26987" y="6770687"/>
                </a:lnTo>
                <a:lnTo>
                  <a:pt x="0" y="6858000"/>
                </a:lnTo>
                <a:lnTo>
                  <a:pt x="9807836" y="6858000"/>
                </a:lnTo>
                <a:lnTo>
                  <a:pt x="980783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687682-14E6-478D-9035-A24DB1E0F3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195" y="1089891"/>
            <a:ext cx="6626017" cy="4339177"/>
          </a:xfrm>
        </p:spPr>
        <p:txBody>
          <a:bodyPr rtlCol="0">
            <a:noAutofit/>
          </a:bodyPr>
          <a:lstStyle/>
          <a:p>
            <a:pPr rtl="0"/>
            <a:r>
              <a:rPr lang="ru-RU" sz="7800" dirty="0" smtClean="0">
                <a:solidFill>
                  <a:srgbClr val="2A1A00"/>
                </a:solidFill>
              </a:rPr>
              <a:t>Спасибо</a:t>
            </a:r>
            <a:br>
              <a:rPr lang="ru-RU" sz="7800" dirty="0" smtClean="0">
                <a:solidFill>
                  <a:srgbClr val="2A1A00"/>
                </a:solidFill>
              </a:rPr>
            </a:br>
            <a:r>
              <a:rPr lang="ru-RU" sz="7800" dirty="0" smtClean="0">
                <a:solidFill>
                  <a:srgbClr val="2A1A00"/>
                </a:solidFill>
              </a:rPr>
              <a:t>за </a:t>
            </a:r>
            <a:r>
              <a:rPr lang="ru-RU" sz="7800" dirty="0">
                <a:solidFill>
                  <a:srgbClr val="2A1A00"/>
                </a:solidFill>
              </a:rPr>
              <a:t>внимание!</a:t>
            </a:r>
          </a:p>
        </p:txBody>
      </p:sp>
      <p:sp>
        <p:nvSpPr>
          <p:cNvPr id="14" name="Прямоугольник 13">
            <a:extLst>
              <a:ext uri="{FF2B5EF4-FFF2-40B4-BE49-F238E27FC236}">
                <a16:creationId xmlns:a16="http://schemas.microsoft.com/office/drawing/2014/main" id="{4363DD75-42D3-453C-A84D-D18B4215C9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rgbClr val="2A1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Графический объект 6" descr="Улыбающееся лицо без заливки">
            <a:extLst>
              <a:ext uri="{FF2B5EF4-FFF2-40B4-BE49-F238E27FC236}">
                <a16:creationId xmlns:a16="http://schemas.microsoft.com/office/drawing/2014/main" id="{646A5A60-484D-435A-A8DC-28F65FB1EC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552944" y="1433476"/>
            <a:ext cx="3995592" cy="399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213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06904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каждый ребенок </a:t>
            </a:r>
            <a:r>
              <a:rPr lang="ru-RU" dirty="0" smtClean="0"/>
              <a:t>индивидуален!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98985" y="1869836"/>
            <a:ext cx="6792684" cy="55299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Первоклассник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= </a:t>
            </a:r>
            <a:r>
              <a:rPr lang="ru-RU" sz="2400" dirty="0">
                <a:solidFill>
                  <a:srgbClr val="000000"/>
                </a:solidFill>
                <a:latin typeface="Times New Roman"/>
                <a:cs typeface="Times New Roman"/>
              </a:rPr>
              <a:t>масса волнений и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переживаний</a:t>
            </a:r>
          </a:p>
          <a:p>
            <a:pPr marL="0" marR="0">
              <a:lnSpc>
                <a:spcPts val="2587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DB6003"/>
                </a:solidFill>
                <a:latin typeface="Times New Roman"/>
                <a:cs typeface="Times New Roman"/>
              </a:rPr>
              <a:t>где и </a:t>
            </a:r>
            <a:r>
              <a:rPr lang="ru-RU" sz="2400" dirty="0" smtClean="0">
                <a:solidFill>
                  <a:srgbClr val="DB6003"/>
                </a:solidFill>
                <a:latin typeface="Times New Roman"/>
                <a:cs typeface="Times New Roman"/>
              </a:rPr>
              <a:t>как подготовить</a:t>
            </a:r>
            <a:r>
              <a:rPr lang="ru-RU" sz="2400" spc="12" dirty="0" smtClean="0">
                <a:solidFill>
                  <a:srgbClr val="DB6003"/>
                </a:solidFill>
                <a:latin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DB6003"/>
                </a:solidFill>
                <a:latin typeface="Times New Roman"/>
                <a:cs typeface="Times New Roman"/>
              </a:rPr>
              <a:t>ребенка</a:t>
            </a:r>
            <a:r>
              <a:rPr lang="ru-RU" sz="2400" spc="-23" dirty="0">
                <a:solidFill>
                  <a:srgbClr val="DB6003"/>
                </a:solidFill>
                <a:latin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DB6003"/>
                </a:solidFill>
                <a:latin typeface="Times New Roman"/>
                <a:cs typeface="Times New Roman"/>
              </a:rPr>
              <a:t>к</a:t>
            </a:r>
            <a:r>
              <a:rPr lang="ru-RU" sz="2400" spc="-36" dirty="0">
                <a:solidFill>
                  <a:srgbClr val="DB6003"/>
                </a:solidFill>
                <a:latin typeface="Times New Roman"/>
                <a:cs typeface="Times New Roman"/>
              </a:rPr>
              <a:t> </a:t>
            </a:r>
            <a:r>
              <a:rPr lang="ru-RU" sz="2400" dirty="0" smtClean="0">
                <a:solidFill>
                  <a:srgbClr val="DB6003"/>
                </a:solidFill>
                <a:latin typeface="Times New Roman"/>
                <a:cs typeface="Times New Roman"/>
              </a:rPr>
              <a:t>школе</a:t>
            </a:r>
            <a:r>
              <a:rPr lang="ru-RU" sz="2400" dirty="0">
                <a:solidFill>
                  <a:srgbClr val="DB6003"/>
                </a:solidFill>
                <a:latin typeface="Times New Roman"/>
                <a:cs typeface="Times New Roman"/>
              </a:rPr>
              <a:t>?</a:t>
            </a:r>
            <a:endParaRPr lang="ru-RU" sz="2400" dirty="0" smtClean="0">
              <a:solidFill>
                <a:srgbClr val="DB6003"/>
              </a:solidFill>
              <a:latin typeface="Times New Roman"/>
              <a:cs typeface="Times New Roman"/>
            </a:endParaRPr>
          </a:p>
          <a:p>
            <a:pPr marL="0" marR="0">
              <a:lnSpc>
                <a:spcPts val="2587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DB6003"/>
                </a:solidFill>
                <a:latin typeface="Times New Roman"/>
                <a:cs typeface="Times New Roman"/>
              </a:rPr>
              <a:t>нужно</a:t>
            </a:r>
            <a:r>
              <a:rPr lang="ru-RU" sz="2400" spc="-29" dirty="0" smtClean="0">
                <a:solidFill>
                  <a:srgbClr val="DB6003"/>
                </a:solidFill>
                <a:latin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DB6003"/>
                </a:solidFill>
                <a:latin typeface="Times New Roman"/>
                <a:cs typeface="Times New Roman"/>
              </a:rPr>
              <a:t>ли</a:t>
            </a:r>
            <a:r>
              <a:rPr lang="ru-RU" sz="2400" spc="-36" dirty="0">
                <a:solidFill>
                  <a:srgbClr val="DB6003"/>
                </a:solidFill>
                <a:latin typeface="Times New Roman"/>
                <a:cs typeface="Times New Roman"/>
              </a:rPr>
              <a:t> </a:t>
            </a:r>
            <a:r>
              <a:rPr lang="ru-RU" sz="2400" dirty="0" smtClean="0">
                <a:solidFill>
                  <a:srgbClr val="DB6003"/>
                </a:solidFill>
                <a:latin typeface="Times New Roman"/>
                <a:cs typeface="Times New Roman"/>
              </a:rPr>
              <a:t>это?</a:t>
            </a:r>
          </a:p>
          <a:p>
            <a:pPr marL="0" marR="0">
              <a:lnSpc>
                <a:spcPts val="2587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DB6003"/>
                </a:solidFill>
                <a:latin typeface="Times New Roman"/>
                <a:cs typeface="Times New Roman"/>
              </a:rPr>
              <a:t>что</a:t>
            </a:r>
            <a:r>
              <a:rPr lang="ru-RU" sz="2400" spc="-10" dirty="0" smtClean="0">
                <a:solidFill>
                  <a:srgbClr val="DB6003"/>
                </a:solidFill>
                <a:latin typeface="Times New Roman"/>
                <a:cs typeface="Times New Roman"/>
              </a:rPr>
              <a:t> ребенок </a:t>
            </a:r>
            <a:r>
              <a:rPr lang="ru-RU" sz="2400" dirty="0" smtClean="0">
                <a:solidFill>
                  <a:srgbClr val="DB6003"/>
                </a:solidFill>
                <a:latin typeface="Times New Roman"/>
                <a:cs typeface="Times New Roman"/>
              </a:rPr>
              <a:t>должен</a:t>
            </a:r>
            <a:r>
              <a:rPr lang="ru-RU" sz="2400" spc="-19" dirty="0" smtClean="0">
                <a:solidFill>
                  <a:srgbClr val="DB6003"/>
                </a:solidFill>
                <a:latin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DB6003"/>
                </a:solidFill>
                <a:latin typeface="Times New Roman"/>
                <a:cs typeface="Times New Roman"/>
              </a:rPr>
              <a:t>знать</a:t>
            </a:r>
            <a:r>
              <a:rPr lang="ru-RU" sz="2400" spc="-24" dirty="0">
                <a:solidFill>
                  <a:srgbClr val="DB6003"/>
                </a:solidFill>
                <a:latin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DB6003"/>
                </a:solidFill>
                <a:latin typeface="Times New Roman"/>
                <a:cs typeface="Times New Roman"/>
              </a:rPr>
              <a:t>и</a:t>
            </a:r>
            <a:r>
              <a:rPr lang="ru-RU" sz="2400" spc="-15" dirty="0">
                <a:solidFill>
                  <a:srgbClr val="DB6003"/>
                </a:solidFill>
                <a:latin typeface="Times New Roman"/>
                <a:cs typeface="Times New Roman"/>
              </a:rPr>
              <a:t> </a:t>
            </a:r>
            <a:r>
              <a:rPr lang="ru-RU" sz="2400" dirty="0" smtClean="0">
                <a:solidFill>
                  <a:srgbClr val="DB6003"/>
                </a:solidFill>
                <a:latin typeface="Times New Roman"/>
                <a:cs typeface="Times New Roman"/>
              </a:rPr>
              <a:t>уметь перед школой?</a:t>
            </a:r>
          </a:p>
          <a:p>
            <a:pPr marL="0" marR="0">
              <a:lnSpc>
                <a:spcPts val="2587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DB6003"/>
                </a:solidFill>
                <a:latin typeface="Times New Roman"/>
                <a:cs typeface="Times New Roman"/>
              </a:rPr>
              <a:t>в шесть или семь лет отдать его в первый </a:t>
            </a:r>
            <a:r>
              <a:rPr lang="ru-RU" sz="2400" dirty="0" smtClean="0">
                <a:solidFill>
                  <a:srgbClr val="DB6003"/>
                </a:solidFill>
                <a:latin typeface="Times New Roman"/>
                <a:cs typeface="Times New Roman"/>
              </a:rPr>
              <a:t>класс?</a:t>
            </a:r>
          </a:p>
          <a:p>
            <a:pPr marL="0" marR="0" indent="0" algn="ctr">
              <a:lnSpc>
                <a:spcPts val="2587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ctr">
              <a:lnSpc>
                <a:spcPts val="2587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ГОТОВИТЬ ДЕТЕЙ К ШКОЛЕ НУЖНО!</a:t>
            </a:r>
          </a:p>
          <a:p>
            <a:pPr marL="0" marR="0" indent="0" algn="ctr">
              <a:lnSpc>
                <a:spcPts val="2587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marR="0" indent="0" algn="ctr">
              <a:lnSpc>
                <a:spcPts val="2587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это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станет отличным подспорьем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marR="0" indent="0" algn="ctr">
              <a:lnSpc>
                <a:spcPts val="2587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в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первом классе,</a:t>
            </a:r>
          </a:p>
          <a:p>
            <a:pPr marL="0" marR="0" indent="0" algn="ctr">
              <a:lnSpc>
                <a:spcPts val="2587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поможет в обучении,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marR="0" indent="0" algn="ctr">
              <a:lnSpc>
                <a:spcPts val="2587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значительно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облегчит адаптационный период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176" y="2111432"/>
            <a:ext cx="3536909" cy="377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28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олилиния 6">
            <a:extLst>
              <a:ext uri="{FF2B5EF4-FFF2-40B4-BE49-F238E27FC236}">
                <a16:creationId xmlns:a16="http://schemas.microsoft.com/office/drawing/2014/main" id="{C98F4480-8749-4E48-82BB-3A0F2F311E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5249F694-12BA-47C4-9FF3-570372F3B96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" name="Объект 5" descr="Маленькая девочка на природе">
            <a:extLst>
              <a:ext uri="{FF2B5EF4-FFF2-40B4-BE49-F238E27FC236}">
                <a16:creationId xmlns:a16="http://schemas.microsoft.com/office/drawing/2014/main" id="{55D2AC52-3BB9-4E97-89BA-8129330AB44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l="26638" r="26123" b="-2"/>
          <a:stretch/>
        </p:blipFill>
        <p:spPr>
          <a:xfrm>
            <a:off x="7338646" y="10"/>
            <a:ext cx="4853354" cy="6857990"/>
          </a:xfrm>
          <a:prstGeom prst="rect">
            <a:avLst/>
          </a:prstGeom>
        </p:spPr>
      </p:pic>
      <p:sp>
        <p:nvSpPr>
          <p:cNvPr id="80" name="Полилиния 10">
            <a:extLst>
              <a:ext uri="{FF2B5EF4-FFF2-40B4-BE49-F238E27FC236}">
                <a16:creationId xmlns:a16="http://schemas.microsoft.com/office/drawing/2014/main" id="{E1CE536E-134A-4A35-900B-30F927D5B5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7569200" cy="6858000"/>
          </a:xfrm>
          <a:custGeom>
            <a:avLst/>
            <a:gdLst>
              <a:gd name="connsiteX0" fmla="*/ 0 w 7569200"/>
              <a:gd name="connsiteY0" fmla="*/ 0 h 6858000"/>
              <a:gd name="connsiteX1" fmla="*/ 7389812 w 7569200"/>
              <a:gd name="connsiteY1" fmla="*/ 0 h 6858000"/>
              <a:gd name="connsiteX2" fmla="*/ 7394575 w 7569200"/>
              <a:gd name="connsiteY2" fmla="*/ 66675 h 6858000"/>
              <a:gd name="connsiteX3" fmla="*/ 7402512 w 7569200"/>
              <a:gd name="connsiteY3" fmla="*/ 122237 h 6858000"/>
              <a:gd name="connsiteX4" fmla="*/ 7412037 w 7569200"/>
              <a:gd name="connsiteY4" fmla="*/ 174625 h 6858000"/>
              <a:gd name="connsiteX5" fmla="*/ 7427912 w 7569200"/>
              <a:gd name="connsiteY5" fmla="*/ 217487 h 6858000"/>
              <a:gd name="connsiteX6" fmla="*/ 7443787 w 7569200"/>
              <a:gd name="connsiteY6" fmla="*/ 260350 h 6858000"/>
              <a:gd name="connsiteX7" fmla="*/ 7462837 w 7569200"/>
              <a:gd name="connsiteY7" fmla="*/ 296862 h 6858000"/>
              <a:gd name="connsiteX8" fmla="*/ 7481887 w 7569200"/>
              <a:gd name="connsiteY8" fmla="*/ 334962 h 6858000"/>
              <a:gd name="connsiteX9" fmla="*/ 7499350 w 7569200"/>
              <a:gd name="connsiteY9" fmla="*/ 369887 h 6858000"/>
              <a:gd name="connsiteX10" fmla="*/ 7516812 w 7569200"/>
              <a:gd name="connsiteY10" fmla="*/ 409575 h 6858000"/>
              <a:gd name="connsiteX11" fmla="*/ 7532687 w 7569200"/>
              <a:gd name="connsiteY11" fmla="*/ 450850 h 6858000"/>
              <a:gd name="connsiteX12" fmla="*/ 7546975 w 7569200"/>
              <a:gd name="connsiteY12" fmla="*/ 496887 h 6858000"/>
              <a:gd name="connsiteX13" fmla="*/ 7558087 w 7569200"/>
              <a:gd name="connsiteY13" fmla="*/ 546100 h 6858000"/>
              <a:gd name="connsiteX14" fmla="*/ 7566025 w 7569200"/>
              <a:gd name="connsiteY14" fmla="*/ 606425 h 6858000"/>
              <a:gd name="connsiteX15" fmla="*/ 7569200 w 7569200"/>
              <a:gd name="connsiteY15" fmla="*/ 673100 h 6858000"/>
              <a:gd name="connsiteX16" fmla="*/ 7566025 w 7569200"/>
              <a:gd name="connsiteY16" fmla="*/ 744537 h 6858000"/>
              <a:gd name="connsiteX17" fmla="*/ 7558087 w 7569200"/>
              <a:gd name="connsiteY17" fmla="*/ 801687 h 6858000"/>
              <a:gd name="connsiteX18" fmla="*/ 7546975 w 7569200"/>
              <a:gd name="connsiteY18" fmla="*/ 854075 h 6858000"/>
              <a:gd name="connsiteX19" fmla="*/ 7532687 w 7569200"/>
              <a:gd name="connsiteY19" fmla="*/ 901700 h 6858000"/>
              <a:gd name="connsiteX20" fmla="*/ 7516812 w 7569200"/>
              <a:gd name="connsiteY20" fmla="*/ 942975 h 6858000"/>
              <a:gd name="connsiteX21" fmla="*/ 7497762 w 7569200"/>
              <a:gd name="connsiteY21" fmla="*/ 981075 h 6858000"/>
              <a:gd name="connsiteX22" fmla="*/ 7478712 w 7569200"/>
              <a:gd name="connsiteY22" fmla="*/ 1017587 h 6858000"/>
              <a:gd name="connsiteX23" fmla="*/ 7459662 w 7569200"/>
              <a:gd name="connsiteY23" fmla="*/ 1055687 h 6858000"/>
              <a:gd name="connsiteX24" fmla="*/ 7442200 w 7569200"/>
              <a:gd name="connsiteY24" fmla="*/ 1095375 h 6858000"/>
              <a:gd name="connsiteX25" fmla="*/ 7424737 w 7569200"/>
              <a:gd name="connsiteY25" fmla="*/ 1136650 h 6858000"/>
              <a:gd name="connsiteX26" fmla="*/ 7410450 w 7569200"/>
              <a:gd name="connsiteY26" fmla="*/ 1182687 h 6858000"/>
              <a:gd name="connsiteX27" fmla="*/ 7400925 w 7569200"/>
              <a:gd name="connsiteY27" fmla="*/ 1235075 h 6858000"/>
              <a:gd name="connsiteX28" fmla="*/ 7391400 w 7569200"/>
              <a:gd name="connsiteY28" fmla="*/ 1295400 h 6858000"/>
              <a:gd name="connsiteX29" fmla="*/ 7389812 w 7569200"/>
              <a:gd name="connsiteY29" fmla="*/ 1363662 h 6858000"/>
              <a:gd name="connsiteX30" fmla="*/ 7391400 w 7569200"/>
              <a:gd name="connsiteY30" fmla="*/ 1431925 h 6858000"/>
              <a:gd name="connsiteX31" fmla="*/ 7400925 w 7569200"/>
              <a:gd name="connsiteY31" fmla="*/ 1492250 h 6858000"/>
              <a:gd name="connsiteX32" fmla="*/ 7410450 w 7569200"/>
              <a:gd name="connsiteY32" fmla="*/ 1544637 h 6858000"/>
              <a:gd name="connsiteX33" fmla="*/ 7424737 w 7569200"/>
              <a:gd name="connsiteY33" fmla="*/ 1589087 h 6858000"/>
              <a:gd name="connsiteX34" fmla="*/ 7442200 w 7569200"/>
              <a:gd name="connsiteY34" fmla="*/ 1631950 h 6858000"/>
              <a:gd name="connsiteX35" fmla="*/ 7459662 w 7569200"/>
              <a:gd name="connsiteY35" fmla="*/ 1671637 h 6858000"/>
              <a:gd name="connsiteX36" fmla="*/ 7478712 w 7569200"/>
              <a:gd name="connsiteY36" fmla="*/ 1708150 h 6858000"/>
              <a:gd name="connsiteX37" fmla="*/ 7497762 w 7569200"/>
              <a:gd name="connsiteY37" fmla="*/ 1743075 h 6858000"/>
              <a:gd name="connsiteX38" fmla="*/ 7516812 w 7569200"/>
              <a:gd name="connsiteY38" fmla="*/ 1782762 h 6858000"/>
              <a:gd name="connsiteX39" fmla="*/ 7532687 w 7569200"/>
              <a:gd name="connsiteY39" fmla="*/ 1824037 h 6858000"/>
              <a:gd name="connsiteX40" fmla="*/ 7546975 w 7569200"/>
              <a:gd name="connsiteY40" fmla="*/ 1870075 h 6858000"/>
              <a:gd name="connsiteX41" fmla="*/ 7558087 w 7569200"/>
              <a:gd name="connsiteY41" fmla="*/ 1922462 h 6858000"/>
              <a:gd name="connsiteX42" fmla="*/ 7566025 w 7569200"/>
              <a:gd name="connsiteY42" fmla="*/ 1982787 h 6858000"/>
              <a:gd name="connsiteX43" fmla="*/ 7569200 w 7569200"/>
              <a:gd name="connsiteY43" fmla="*/ 2051050 h 6858000"/>
              <a:gd name="connsiteX44" fmla="*/ 7566025 w 7569200"/>
              <a:gd name="connsiteY44" fmla="*/ 2119312 h 6858000"/>
              <a:gd name="connsiteX45" fmla="*/ 7558087 w 7569200"/>
              <a:gd name="connsiteY45" fmla="*/ 2179637 h 6858000"/>
              <a:gd name="connsiteX46" fmla="*/ 7546975 w 7569200"/>
              <a:gd name="connsiteY46" fmla="*/ 2232025 h 6858000"/>
              <a:gd name="connsiteX47" fmla="*/ 7532687 w 7569200"/>
              <a:gd name="connsiteY47" fmla="*/ 2278062 h 6858000"/>
              <a:gd name="connsiteX48" fmla="*/ 7516812 w 7569200"/>
              <a:gd name="connsiteY48" fmla="*/ 2319337 h 6858000"/>
              <a:gd name="connsiteX49" fmla="*/ 7497762 w 7569200"/>
              <a:gd name="connsiteY49" fmla="*/ 2359025 h 6858000"/>
              <a:gd name="connsiteX50" fmla="*/ 7478712 w 7569200"/>
              <a:gd name="connsiteY50" fmla="*/ 2395537 h 6858000"/>
              <a:gd name="connsiteX51" fmla="*/ 7459662 w 7569200"/>
              <a:gd name="connsiteY51" fmla="*/ 2433637 h 6858000"/>
              <a:gd name="connsiteX52" fmla="*/ 7442200 w 7569200"/>
              <a:gd name="connsiteY52" fmla="*/ 2471737 h 6858000"/>
              <a:gd name="connsiteX53" fmla="*/ 7424737 w 7569200"/>
              <a:gd name="connsiteY53" fmla="*/ 2513012 h 6858000"/>
              <a:gd name="connsiteX54" fmla="*/ 7410450 w 7569200"/>
              <a:gd name="connsiteY54" fmla="*/ 2560637 h 6858000"/>
              <a:gd name="connsiteX55" fmla="*/ 7400925 w 7569200"/>
              <a:gd name="connsiteY55" fmla="*/ 2613025 h 6858000"/>
              <a:gd name="connsiteX56" fmla="*/ 7391400 w 7569200"/>
              <a:gd name="connsiteY56" fmla="*/ 2671762 h 6858000"/>
              <a:gd name="connsiteX57" fmla="*/ 7389812 w 7569200"/>
              <a:gd name="connsiteY57" fmla="*/ 2741612 h 6858000"/>
              <a:gd name="connsiteX58" fmla="*/ 7391400 w 7569200"/>
              <a:gd name="connsiteY58" fmla="*/ 2809875 h 6858000"/>
              <a:gd name="connsiteX59" fmla="*/ 7400925 w 7569200"/>
              <a:gd name="connsiteY59" fmla="*/ 2868612 h 6858000"/>
              <a:gd name="connsiteX60" fmla="*/ 7410450 w 7569200"/>
              <a:gd name="connsiteY60" fmla="*/ 2922587 h 6858000"/>
              <a:gd name="connsiteX61" fmla="*/ 7424737 w 7569200"/>
              <a:gd name="connsiteY61" fmla="*/ 2967037 h 6858000"/>
              <a:gd name="connsiteX62" fmla="*/ 7442200 w 7569200"/>
              <a:gd name="connsiteY62" fmla="*/ 3009900 h 6858000"/>
              <a:gd name="connsiteX63" fmla="*/ 7459662 w 7569200"/>
              <a:gd name="connsiteY63" fmla="*/ 3046412 h 6858000"/>
              <a:gd name="connsiteX64" fmla="*/ 7478712 w 7569200"/>
              <a:gd name="connsiteY64" fmla="*/ 3084512 h 6858000"/>
              <a:gd name="connsiteX65" fmla="*/ 7497762 w 7569200"/>
              <a:gd name="connsiteY65" fmla="*/ 3121025 h 6858000"/>
              <a:gd name="connsiteX66" fmla="*/ 7516812 w 7569200"/>
              <a:gd name="connsiteY66" fmla="*/ 3160712 h 6858000"/>
              <a:gd name="connsiteX67" fmla="*/ 7532687 w 7569200"/>
              <a:gd name="connsiteY67" fmla="*/ 3201987 h 6858000"/>
              <a:gd name="connsiteX68" fmla="*/ 7546975 w 7569200"/>
              <a:gd name="connsiteY68" fmla="*/ 3248025 h 6858000"/>
              <a:gd name="connsiteX69" fmla="*/ 7558087 w 7569200"/>
              <a:gd name="connsiteY69" fmla="*/ 3300412 h 6858000"/>
              <a:gd name="connsiteX70" fmla="*/ 7566025 w 7569200"/>
              <a:gd name="connsiteY70" fmla="*/ 3360737 h 6858000"/>
              <a:gd name="connsiteX71" fmla="*/ 7569200 w 7569200"/>
              <a:gd name="connsiteY71" fmla="*/ 3427412 h 6858000"/>
              <a:gd name="connsiteX72" fmla="*/ 7566025 w 7569200"/>
              <a:gd name="connsiteY72" fmla="*/ 3497262 h 6858000"/>
              <a:gd name="connsiteX73" fmla="*/ 7558087 w 7569200"/>
              <a:gd name="connsiteY73" fmla="*/ 3557587 h 6858000"/>
              <a:gd name="connsiteX74" fmla="*/ 7546975 w 7569200"/>
              <a:gd name="connsiteY74" fmla="*/ 3609975 h 6858000"/>
              <a:gd name="connsiteX75" fmla="*/ 7532687 w 7569200"/>
              <a:gd name="connsiteY75" fmla="*/ 3656012 h 6858000"/>
              <a:gd name="connsiteX76" fmla="*/ 7516812 w 7569200"/>
              <a:gd name="connsiteY76" fmla="*/ 3697287 h 6858000"/>
              <a:gd name="connsiteX77" fmla="*/ 7497762 w 7569200"/>
              <a:gd name="connsiteY77" fmla="*/ 3736975 h 6858000"/>
              <a:gd name="connsiteX78" fmla="*/ 7459662 w 7569200"/>
              <a:gd name="connsiteY78" fmla="*/ 3811587 h 6858000"/>
              <a:gd name="connsiteX79" fmla="*/ 7442200 w 7569200"/>
              <a:gd name="connsiteY79" fmla="*/ 3848100 h 6858000"/>
              <a:gd name="connsiteX80" fmla="*/ 7424737 w 7569200"/>
              <a:gd name="connsiteY80" fmla="*/ 3890962 h 6858000"/>
              <a:gd name="connsiteX81" fmla="*/ 7410450 w 7569200"/>
              <a:gd name="connsiteY81" fmla="*/ 3935412 h 6858000"/>
              <a:gd name="connsiteX82" fmla="*/ 7400925 w 7569200"/>
              <a:gd name="connsiteY82" fmla="*/ 3987800 h 6858000"/>
              <a:gd name="connsiteX83" fmla="*/ 7391400 w 7569200"/>
              <a:gd name="connsiteY83" fmla="*/ 4048125 h 6858000"/>
              <a:gd name="connsiteX84" fmla="*/ 7389812 w 7569200"/>
              <a:gd name="connsiteY84" fmla="*/ 4116387 h 6858000"/>
              <a:gd name="connsiteX85" fmla="*/ 7391400 w 7569200"/>
              <a:gd name="connsiteY85" fmla="*/ 4186237 h 6858000"/>
              <a:gd name="connsiteX86" fmla="*/ 7400925 w 7569200"/>
              <a:gd name="connsiteY86" fmla="*/ 4244975 h 6858000"/>
              <a:gd name="connsiteX87" fmla="*/ 7410450 w 7569200"/>
              <a:gd name="connsiteY87" fmla="*/ 4297362 h 6858000"/>
              <a:gd name="connsiteX88" fmla="*/ 7424737 w 7569200"/>
              <a:gd name="connsiteY88" fmla="*/ 4343400 h 6858000"/>
              <a:gd name="connsiteX89" fmla="*/ 7442200 w 7569200"/>
              <a:gd name="connsiteY89" fmla="*/ 4386262 h 6858000"/>
              <a:gd name="connsiteX90" fmla="*/ 7459662 w 7569200"/>
              <a:gd name="connsiteY90" fmla="*/ 4424362 h 6858000"/>
              <a:gd name="connsiteX91" fmla="*/ 7497762 w 7569200"/>
              <a:gd name="connsiteY91" fmla="*/ 4498975 h 6858000"/>
              <a:gd name="connsiteX92" fmla="*/ 7516812 w 7569200"/>
              <a:gd name="connsiteY92" fmla="*/ 4537075 h 6858000"/>
              <a:gd name="connsiteX93" fmla="*/ 7532687 w 7569200"/>
              <a:gd name="connsiteY93" fmla="*/ 4579937 h 6858000"/>
              <a:gd name="connsiteX94" fmla="*/ 7546975 w 7569200"/>
              <a:gd name="connsiteY94" fmla="*/ 4625975 h 6858000"/>
              <a:gd name="connsiteX95" fmla="*/ 7558087 w 7569200"/>
              <a:gd name="connsiteY95" fmla="*/ 4678362 h 6858000"/>
              <a:gd name="connsiteX96" fmla="*/ 7566025 w 7569200"/>
              <a:gd name="connsiteY96" fmla="*/ 4738687 h 6858000"/>
              <a:gd name="connsiteX97" fmla="*/ 7569200 w 7569200"/>
              <a:gd name="connsiteY97" fmla="*/ 4806950 h 6858000"/>
              <a:gd name="connsiteX98" fmla="*/ 7566025 w 7569200"/>
              <a:gd name="connsiteY98" fmla="*/ 4875212 h 6858000"/>
              <a:gd name="connsiteX99" fmla="*/ 7558087 w 7569200"/>
              <a:gd name="connsiteY99" fmla="*/ 4935537 h 6858000"/>
              <a:gd name="connsiteX100" fmla="*/ 7546975 w 7569200"/>
              <a:gd name="connsiteY100" fmla="*/ 4987925 h 6858000"/>
              <a:gd name="connsiteX101" fmla="*/ 7532687 w 7569200"/>
              <a:gd name="connsiteY101" fmla="*/ 5033962 h 6858000"/>
              <a:gd name="connsiteX102" fmla="*/ 7516812 w 7569200"/>
              <a:gd name="connsiteY102" fmla="*/ 5075237 h 6858000"/>
              <a:gd name="connsiteX103" fmla="*/ 7497762 w 7569200"/>
              <a:gd name="connsiteY103" fmla="*/ 5114925 h 6858000"/>
              <a:gd name="connsiteX104" fmla="*/ 7478712 w 7569200"/>
              <a:gd name="connsiteY104" fmla="*/ 5149850 h 6858000"/>
              <a:gd name="connsiteX105" fmla="*/ 7459662 w 7569200"/>
              <a:gd name="connsiteY105" fmla="*/ 5186362 h 6858000"/>
              <a:gd name="connsiteX106" fmla="*/ 7442200 w 7569200"/>
              <a:gd name="connsiteY106" fmla="*/ 5226050 h 6858000"/>
              <a:gd name="connsiteX107" fmla="*/ 7424737 w 7569200"/>
              <a:gd name="connsiteY107" fmla="*/ 5268912 h 6858000"/>
              <a:gd name="connsiteX108" fmla="*/ 7410450 w 7569200"/>
              <a:gd name="connsiteY108" fmla="*/ 5313362 h 6858000"/>
              <a:gd name="connsiteX109" fmla="*/ 7400925 w 7569200"/>
              <a:gd name="connsiteY109" fmla="*/ 5365750 h 6858000"/>
              <a:gd name="connsiteX110" fmla="*/ 7391400 w 7569200"/>
              <a:gd name="connsiteY110" fmla="*/ 5426075 h 6858000"/>
              <a:gd name="connsiteX111" fmla="*/ 7389812 w 7569200"/>
              <a:gd name="connsiteY111" fmla="*/ 5494337 h 6858000"/>
              <a:gd name="connsiteX112" fmla="*/ 7391400 w 7569200"/>
              <a:gd name="connsiteY112" fmla="*/ 5562600 h 6858000"/>
              <a:gd name="connsiteX113" fmla="*/ 7400925 w 7569200"/>
              <a:gd name="connsiteY113" fmla="*/ 5622925 h 6858000"/>
              <a:gd name="connsiteX114" fmla="*/ 7410450 w 7569200"/>
              <a:gd name="connsiteY114" fmla="*/ 5675312 h 6858000"/>
              <a:gd name="connsiteX115" fmla="*/ 7424737 w 7569200"/>
              <a:gd name="connsiteY115" fmla="*/ 5721350 h 6858000"/>
              <a:gd name="connsiteX116" fmla="*/ 7442200 w 7569200"/>
              <a:gd name="connsiteY116" fmla="*/ 5762625 h 6858000"/>
              <a:gd name="connsiteX117" fmla="*/ 7459662 w 7569200"/>
              <a:gd name="connsiteY117" fmla="*/ 5802312 h 6858000"/>
              <a:gd name="connsiteX118" fmla="*/ 7478712 w 7569200"/>
              <a:gd name="connsiteY118" fmla="*/ 5840412 h 6858000"/>
              <a:gd name="connsiteX119" fmla="*/ 7497762 w 7569200"/>
              <a:gd name="connsiteY119" fmla="*/ 5876925 h 6858000"/>
              <a:gd name="connsiteX120" fmla="*/ 7516812 w 7569200"/>
              <a:gd name="connsiteY120" fmla="*/ 5915025 h 6858000"/>
              <a:gd name="connsiteX121" fmla="*/ 7532687 w 7569200"/>
              <a:gd name="connsiteY121" fmla="*/ 5956300 h 6858000"/>
              <a:gd name="connsiteX122" fmla="*/ 7546975 w 7569200"/>
              <a:gd name="connsiteY122" fmla="*/ 6003925 h 6858000"/>
              <a:gd name="connsiteX123" fmla="*/ 7558087 w 7569200"/>
              <a:gd name="connsiteY123" fmla="*/ 6056312 h 6858000"/>
              <a:gd name="connsiteX124" fmla="*/ 7566025 w 7569200"/>
              <a:gd name="connsiteY124" fmla="*/ 6113462 h 6858000"/>
              <a:gd name="connsiteX125" fmla="*/ 7569200 w 7569200"/>
              <a:gd name="connsiteY125" fmla="*/ 6183312 h 6858000"/>
              <a:gd name="connsiteX126" fmla="*/ 7566025 w 7569200"/>
              <a:gd name="connsiteY126" fmla="*/ 6251575 h 6858000"/>
              <a:gd name="connsiteX127" fmla="*/ 7558087 w 7569200"/>
              <a:gd name="connsiteY127" fmla="*/ 6311900 h 6858000"/>
              <a:gd name="connsiteX128" fmla="*/ 7546975 w 7569200"/>
              <a:gd name="connsiteY128" fmla="*/ 6361112 h 6858000"/>
              <a:gd name="connsiteX129" fmla="*/ 7532687 w 7569200"/>
              <a:gd name="connsiteY129" fmla="*/ 6407150 h 6858000"/>
              <a:gd name="connsiteX130" fmla="*/ 7516812 w 7569200"/>
              <a:gd name="connsiteY130" fmla="*/ 6448425 h 6858000"/>
              <a:gd name="connsiteX131" fmla="*/ 7499350 w 7569200"/>
              <a:gd name="connsiteY131" fmla="*/ 6488112 h 6858000"/>
              <a:gd name="connsiteX132" fmla="*/ 7481887 w 7569200"/>
              <a:gd name="connsiteY132" fmla="*/ 6523037 h 6858000"/>
              <a:gd name="connsiteX133" fmla="*/ 7462837 w 7569200"/>
              <a:gd name="connsiteY133" fmla="*/ 6561137 h 6858000"/>
              <a:gd name="connsiteX134" fmla="*/ 7443787 w 7569200"/>
              <a:gd name="connsiteY134" fmla="*/ 6597650 h 6858000"/>
              <a:gd name="connsiteX135" fmla="*/ 7427912 w 7569200"/>
              <a:gd name="connsiteY135" fmla="*/ 6640512 h 6858000"/>
              <a:gd name="connsiteX136" fmla="*/ 7412037 w 7569200"/>
              <a:gd name="connsiteY136" fmla="*/ 6683375 h 6858000"/>
              <a:gd name="connsiteX137" fmla="*/ 7402512 w 7569200"/>
              <a:gd name="connsiteY137" fmla="*/ 6735762 h 6858000"/>
              <a:gd name="connsiteX138" fmla="*/ 7394575 w 7569200"/>
              <a:gd name="connsiteY138" fmla="*/ 6791325 h 6858000"/>
              <a:gd name="connsiteX139" fmla="*/ 7389812 w 7569200"/>
              <a:gd name="connsiteY139" fmla="*/ 6858000 h 6858000"/>
              <a:gd name="connsiteX140" fmla="*/ 0 w 7569200"/>
              <a:gd name="connsiteY140" fmla="*/ 6858000 h 6858000"/>
              <a:gd name="connsiteX141" fmla="*/ 0 w 7569200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569200" h="6858000">
                <a:moveTo>
                  <a:pt x="0" y="0"/>
                </a:moveTo>
                <a:lnTo>
                  <a:pt x="7389812" y="0"/>
                </a:lnTo>
                <a:lnTo>
                  <a:pt x="7394575" y="66675"/>
                </a:lnTo>
                <a:lnTo>
                  <a:pt x="7402512" y="122237"/>
                </a:lnTo>
                <a:lnTo>
                  <a:pt x="7412037" y="174625"/>
                </a:lnTo>
                <a:lnTo>
                  <a:pt x="7427912" y="217487"/>
                </a:lnTo>
                <a:lnTo>
                  <a:pt x="7443787" y="260350"/>
                </a:lnTo>
                <a:lnTo>
                  <a:pt x="7462837" y="296862"/>
                </a:lnTo>
                <a:lnTo>
                  <a:pt x="7481887" y="334962"/>
                </a:lnTo>
                <a:lnTo>
                  <a:pt x="7499350" y="369887"/>
                </a:lnTo>
                <a:lnTo>
                  <a:pt x="7516812" y="409575"/>
                </a:lnTo>
                <a:lnTo>
                  <a:pt x="7532687" y="450850"/>
                </a:lnTo>
                <a:lnTo>
                  <a:pt x="7546975" y="496887"/>
                </a:lnTo>
                <a:lnTo>
                  <a:pt x="7558087" y="546100"/>
                </a:lnTo>
                <a:lnTo>
                  <a:pt x="7566025" y="606425"/>
                </a:lnTo>
                <a:lnTo>
                  <a:pt x="7569200" y="673100"/>
                </a:lnTo>
                <a:lnTo>
                  <a:pt x="7566025" y="744537"/>
                </a:lnTo>
                <a:lnTo>
                  <a:pt x="7558087" y="801687"/>
                </a:lnTo>
                <a:lnTo>
                  <a:pt x="7546975" y="854075"/>
                </a:lnTo>
                <a:lnTo>
                  <a:pt x="7532687" y="901700"/>
                </a:lnTo>
                <a:lnTo>
                  <a:pt x="7516812" y="942975"/>
                </a:lnTo>
                <a:lnTo>
                  <a:pt x="7497762" y="981075"/>
                </a:lnTo>
                <a:lnTo>
                  <a:pt x="7478712" y="1017587"/>
                </a:lnTo>
                <a:lnTo>
                  <a:pt x="7459662" y="1055687"/>
                </a:lnTo>
                <a:lnTo>
                  <a:pt x="7442200" y="1095375"/>
                </a:lnTo>
                <a:lnTo>
                  <a:pt x="7424737" y="1136650"/>
                </a:lnTo>
                <a:lnTo>
                  <a:pt x="7410450" y="1182687"/>
                </a:lnTo>
                <a:lnTo>
                  <a:pt x="7400925" y="1235075"/>
                </a:lnTo>
                <a:lnTo>
                  <a:pt x="7391400" y="1295400"/>
                </a:lnTo>
                <a:lnTo>
                  <a:pt x="7389812" y="1363662"/>
                </a:lnTo>
                <a:lnTo>
                  <a:pt x="7391400" y="1431925"/>
                </a:lnTo>
                <a:lnTo>
                  <a:pt x="7400925" y="1492250"/>
                </a:lnTo>
                <a:lnTo>
                  <a:pt x="7410450" y="1544637"/>
                </a:lnTo>
                <a:lnTo>
                  <a:pt x="7424737" y="1589087"/>
                </a:lnTo>
                <a:lnTo>
                  <a:pt x="7442200" y="1631950"/>
                </a:lnTo>
                <a:lnTo>
                  <a:pt x="7459662" y="1671637"/>
                </a:lnTo>
                <a:lnTo>
                  <a:pt x="7478712" y="1708150"/>
                </a:lnTo>
                <a:lnTo>
                  <a:pt x="7497762" y="1743075"/>
                </a:lnTo>
                <a:lnTo>
                  <a:pt x="7516812" y="1782762"/>
                </a:lnTo>
                <a:lnTo>
                  <a:pt x="7532687" y="1824037"/>
                </a:lnTo>
                <a:lnTo>
                  <a:pt x="7546975" y="1870075"/>
                </a:lnTo>
                <a:lnTo>
                  <a:pt x="7558087" y="1922462"/>
                </a:lnTo>
                <a:lnTo>
                  <a:pt x="7566025" y="1982787"/>
                </a:lnTo>
                <a:lnTo>
                  <a:pt x="7569200" y="2051050"/>
                </a:lnTo>
                <a:lnTo>
                  <a:pt x="7566025" y="2119312"/>
                </a:lnTo>
                <a:lnTo>
                  <a:pt x="7558087" y="2179637"/>
                </a:lnTo>
                <a:lnTo>
                  <a:pt x="7546975" y="2232025"/>
                </a:lnTo>
                <a:lnTo>
                  <a:pt x="7532687" y="2278062"/>
                </a:lnTo>
                <a:lnTo>
                  <a:pt x="7516812" y="2319337"/>
                </a:lnTo>
                <a:lnTo>
                  <a:pt x="7497762" y="2359025"/>
                </a:lnTo>
                <a:lnTo>
                  <a:pt x="7478712" y="2395537"/>
                </a:lnTo>
                <a:lnTo>
                  <a:pt x="7459662" y="2433637"/>
                </a:lnTo>
                <a:lnTo>
                  <a:pt x="7442200" y="2471737"/>
                </a:lnTo>
                <a:lnTo>
                  <a:pt x="7424737" y="2513012"/>
                </a:lnTo>
                <a:lnTo>
                  <a:pt x="7410450" y="2560637"/>
                </a:lnTo>
                <a:lnTo>
                  <a:pt x="7400925" y="2613025"/>
                </a:lnTo>
                <a:lnTo>
                  <a:pt x="7391400" y="2671762"/>
                </a:lnTo>
                <a:lnTo>
                  <a:pt x="7389812" y="2741612"/>
                </a:lnTo>
                <a:lnTo>
                  <a:pt x="7391400" y="2809875"/>
                </a:lnTo>
                <a:lnTo>
                  <a:pt x="7400925" y="2868612"/>
                </a:lnTo>
                <a:lnTo>
                  <a:pt x="7410450" y="2922587"/>
                </a:lnTo>
                <a:lnTo>
                  <a:pt x="7424737" y="2967037"/>
                </a:lnTo>
                <a:lnTo>
                  <a:pt x="7442200" y="3009900"/>
                </a:lnTo>
                <a:lnTo>
                  <a:pt x="7459662" y="3046412"/>
                </a:lnTo>
                <a:lnTo>
                  <a:pt x="7478712" y="3084512"/>
                </a:lnTo>
                <a:lnTo>
                  <a:pt x="7497762" y="3121025"/>
                </a:lnTo>
                <a:lnTo>
                  <a:pt x="7516812" y="3160712"/>
                </a:lnTo>
                <a:lnTo>
                  <a:pt x="7532687" y="3201987"/>
                </a:lnTo>
                <a:lnTo>
                  <a:pt x="7546975" y="3248025"/>
                </a:lnTo>
                <a:lnTo>
                  <a:pt x="7558087" y="3300412"/>
                </a:lnTo>
                <a:lnTo>
                  <a:pt x="7566025" y="3360737"/>
                </a:lnTo>
                <a:lnTo>
                  <a:pt x="7569200" y="3427412"/>
                </a:lnTo>
                <a:lnTo>
                  <a:pt x="7566025" y="3497262"/>
                </a:lnTo>
                <a:lnTo>
                  <a:pt x="7558087" y="3557587"/>
                </a:lnTo>
                <a:lnTo>
                  <a:pt x="7546975" y="3609975"/>
                </a:lnTo>
                <a:lnTo>
                  <a:pt x="7532687" y="3656012"/>
                </a:lnTo>
                <a:lnTo>
                  <a:pt x="7516812" y="3697287"/>
                </a:lnTo>
                <a:lnTo>
                  <a:pt x="7497762" y="3736975"/>
                </a:lnTo>
                <a:lnTo>
                  <a:pt x="7459662" y="3811587"/>
                </a:lnTo>
                <a:lnTo>
                  <a:pt x="7442200" y="3848100"/>
                </a:lnTo>
                <a:lnTo>
                  <a:pt x="7424737" y="3890962"/>
                </a:lnTo>
                <a:lnTo>
                  <a:pt x="7410450" y="3935412"/>
                </a:lnTo>
                <a:lnTo>
                  <a:pt x="7400925" y="3987800"/>
                </a:lnTo>
                <a:lnTo>
                  <a:pt x="7391400" y="4048125"/>
                </a:lnTo>
                <a:lnTo>
                  <a:pt x="7389812" y="4116387"/>
                </a:lnTo>
                <a:lnTo>
                  <a:pt x="7391400" y="4186237"/>
                </a:lnTo>
                <a:lnTo>
                  <a:pt x="7400925" y="4244975"/>
                </a:lnTo>
                <a:lnTo>
                  <a:pt x="7410450" y="4297362"/>
                </a:lnTo>
                <a:lnTo>
                  <a:pt x="7424737" y="4343400"/>
                </a:lnTo>
                <a:lnTo>
                  <a:pt x="7442200" y="4386262"/>
                </a:lnTo>
                <a:lnTo>
                  <a:pt x="7459662" y="4424362"/>
                </a:lnTo>
                <a:lnTo>
                  <a:pt x="7497762" y="4498975"/>
                </a:lnTo>
                <a:lnTo>
                  <a:pt x="7516812" y="4537075"/>
                </a:lnTo>
                <a:lnTo>
                  <a:pt x="7532687" y="4579937"/>
                </a:lnTo>
                <a:lnTo>
                  <a:pt x="7546975" y="4625975"/>
                </a:lnTo>
                <a:lnTo>
                  <a:pt x="7558087" y="4678362"/>
                </a:lnTo>
                <a:lnTo>
                  <a:pt x="7566025" y="4738687"/>
                </a:lnTo>
                <a:lnTo>
                  <a:pt x="7569200" y="4806950"/>
                </a:lnTo>
                <a:lnTo>
                  <a:pt x="7566025" y="4875212"/>
                </a:lnTo>
                <a:lnTo>
                  <a:pt x="7558087" y="4935537"/>
                </a:lnTo>
                <a:lnTo>
                  <a:pt x="7546975" y="4987925"/>
                </a:lnTo>
                <a:lnTo>
                  <a:pt x="7532687" y="5033962"/>
                </a:lnTo>
                <a:lnTo>
                  <a:pt x="7516812" y="5075237"/>
                </a:lnTo>
                <a:lnTo>
                  <a:pt x="7497762" y="5114925"/>
                </a:lnTo>
                <a:lnTo>
                  <a:pt x="7478712" y="5149850"/>
                </a:lnTo>
                <a:lnTo>
                  <a:pt x="7459662" y="5186362"/>
                </a:lnTo>
                <a:lnTo>
                  <a:pt x="7442200" y="5226050"/>
                </a:lnTo>
                <a:lnTo>
                  <a:pt x="7424737" y="5268912"/>
                </a:lnTo>
                <a:lnTo>
                  <a:pt x="7410450" y="5313362"/>
                </a:lnTo>
                <a:lnTo>
                  <a:pt x="7400925" y="5365750"/>
                </a:lnTo>
                <a:lnTo>
                  <a:pt x="7391400" y="5426075"/>
                </a:lnTo>
                <a:lnTo>
                  <a:pt x="7389812" y="5494337"/>
                </a:lnTo>
                <a:lnTo>
                  <a:pt x="7391400" y="5562600"/>
                </a:lnTo>
                <a:lnTo>
                  <a:pt x="7400925" y="5622925"/>
                </a:lnTo>
                <a:lnTo>
                  <a:pt x="7410450" y="5675312"/>
                </a:lnTo>
                <a:lnTo>
                  <a:pt x="7424737" y="5721350"/>
                </a:lnTo>
                <a:lnTo>
                  <a:pt x="7442200" y="5762625"/>
                </a:lnTo>
                <a:lnTo>
                  <a:pt x="7459662" y="5802312"/>
                </a:lnTo>
                <a:lnTo>
                  <a:pt x="7478712" y="5840412"/>
                </a:lnTo>
                <a:lnTo>
                  <a:pt x="7497762" y="5876925"/>
                </a:lnTo>
                <a:lnTo>
                  <a:pt x="7516812" y="5915025"/>
                </a:lnTo>
                <a:lnTo>
                  <a:pt x="7532687" y="5956300"/>
                </a:lnTo>
                <a:lnTo>
                  <a:pt x="7546975" y="6003925"/>
                </a:lnTo>
                <a:lnTo>
                  <a:pt x="7558087" y="6056312"/>
                </a:lnTo>
                <a:lnTo>
                  <a:pt x="7566025" y="6113462"/>
                </a:lnTo>
                <a:lnTo>
                  <a:pt x="7569200" y="6183312"/>
                </a:lnTo>
                <a:lnTo>
                  <a:pt x="7566025" y="6251575"/>
                </a:lnTo>
                <a:lnTo>
                  <a:pt x="7558087" y="6311900"/>
                </a:lnTo>
                <a:lnTo>
                  <a:pt x="7546975" y="6361112"/>
                </a:lnTo>
                <a:lnTo>
                  <a:pt x="7532687" y="6407150"/>
                </a:lnTo>
                <a:lnTo>
                  <a:pt x="7516812" y="6448425"/>
                </a:lnTo>
                <a:lnTo>
                  <a:pt x="7499350" y="6488112"/>
                </a:lnTo>
                <a:lnTo>
                  <a:pt x="7481887" y="6523037"/>
                </a:lnTo>
                <a:lnTo>
                  <a:pt x="7462837" y="6561137"/>
                </a:lnTo>
                <a:lnTo>
                  <a:pt x="7443787" y="6597650"/>
                </a:lnTo>
                <a:lnTo>
                  <a:pt x="7427912" y="6640512"/>
                </a:lnTo>
                <a:lnTo>
                  <a:pt x="7412037" y="6683375"/>
                </a:lnTo>
                <a:lnTo>
                  <a:pt x="7402512" y="6735762"/>
                </a:lnTo>
                <a:lnTo>
                  <a:pt x="7394575" y="6791325"/>
                </a:lnTo>
                <a:lnTo>
                  <a:pt x="738981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2" name="Прямоугольник 81">
            <a:extLst>
              <a:ext uri="{FF2B5EF4-FFF2-40B4-BE49-F238E27FC236}">
                <a16:creationId xmlns:a16="http://schemas.microsoft.com/office/drawing/2014/main" id="{FA0382D1-1594-4E3D-842E-04E1E5E7578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Прямоугольник 3"/>
          <p:cNvSpPr/>
          <p:nvPr/>
        </p:nvSpPr>
        <p:spPr>
          <a:xfrm>
            <a:off x="464457" y="682172"/>
            <a:ext cx="6560457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готовым к школе -</a:t>
            </a:r>
          </a:p>
          <a:p>
            <a:r>
              <a:rPr lang="ru-RU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значит уметь читать,</a:t>
            </a:r>
          </a:p>
          <a:p>
            <a:r>
              <a:rPr lang="ru-RU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писать и считать</a:t>
            </a:r>
            <a:r>
              <a:rPr lang="ru-RU" sz="36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600" b="1" dirty="0">
              <a:solidFill>
                <a:schemeClr val="tx2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готовым к школе -</a:t>
            </a:r>
          </a:p>
          <a:p>
            <a:r>
              <a:rPr lang="ru-RU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 быть готовым</a:t>
            </a:r>
          </a:p>
          <a:p>
            <a:r>
              <a:rPr lang="ru-RU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всему этому научиться…</a:t>
            </a:r>
          </a:p>
          <a:p>
            <a:r>
              <a:rPr lang="ru-RU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считал детский психолог Л.А. Венгер.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70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2BBA31-7EBA-456A-A665-6D23596BE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908" y="0"/>
            <a:ext cx="3334835" cy="3419262"/>
          </a:xfrm>
        </p:spPr>
        <p:txBody>
          <a:bodyPr rtlCol="0" anchor="ctr">
            <a:normAutofit/>
          </a:bodyPr>
          <a:lstStyle/>
          <a:p>
            <a:r>
              <a:rPr lang="ru-RU" sz="4000" dirty="0"/>
              <a:t>ЧТО ЖЕ </a:t>
            </a:r>
            <a:r>
              <a:rPr lang="ru-RU" sz="4000" dirty="0" smtClean="0"/>
              <a:t>ВКЛЮЧАЕТ</a:t>
            </a:r>
            <a:br>
              <a:rPr lang="ru-RU" sz="4000" dirty="0" smtClean="0"/>
            </a:br>
            <a:r>
              <a:rPr lang="ru-RU" sz="4000" dirty="0" smtClean="0"/>
              <a:t>В </a:t>
            </a:r>
            <a:r>
              <a:rPr lang="ru-RU" sz="4000" dirty="0"/>
              <a:t>СЕБЯ ПОДГОТОВКА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К ШКОЛЕ</a:t>
            </a:r>
            <a:r>
              <a:rPr lang="ru-RU" sz="4000" dirty="0"/>
              <a:t>?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310743" y="203200"/>
            <a:ext cx="753291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 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школе 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подразделяется</a:t>
            </a:r>
          </a:p>
          <a:p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аспекты: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физиологический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сихологический,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ознавательный.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28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готовности должны</a:t>
            </a:r>
          </a:p>
          <a:p>
            <a:pPr algn="ctr"/>
            <a:r>
              <a:rPr lang="ru-RU" sz="28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гармонично сочетаться в ребенке. </a:t>
            </a:r>
            <a:endParaRPr lang="ru-RU" sz="2800" b="1" dirty="0" smtClean="0">
              <a:solidFill>
                <a:schemeClr val="tx2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что-то 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развито 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развито не в полной мере, то это 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послужить 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проблемам в обучении в 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школе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общении 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сверстниками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усвоении новых знаний </a:t>
            </a:r>
            <a:endParaRPr lang="ru-RU" sz="28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далее.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908" y="3265577"/>
            <a:ext cx="3254829" cy="3254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062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 6">
            <a:extLst>
              <a:ext uri="{FF2B5EF4-FFF2-40B4-BE49-F238E27FC236}">
                <a16:creationId xmlns:a16="http://schemas.microsoft.com/office/drawing/2014/main" id="{C98F4480-8749-4E48-82BB-3A0F2F311E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6" name="Прямоугольник 15">
            <a:extLst>
              <a:ext uri="{FF2B5EF4-FFF2-40B4-BE49-F238E27FC236}">
                <a16:creationId xmlns:a16="http://schemas.microsoft.com/office/drawing/2014/main" id="{5249F694-12BA-47C4-9FF3-570372F3B96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CC9E7E-C8DB-4D73-80B6-C5D35AD7F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7167" y="199745"/>
            <a:ext cx="8020719" cy="72916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3200" dirty="0"/>
              <a:t>Физиологическая </a:t>
            </a:r>
            <a:r>
              <a:rPr lang="ru-RU" sz="3200" dirty="0" smtClean="0"/>
              <a:t>готовность</a:t>
            </a:r>
            <a:endParaRPr lang="ru-RU" sz="3200" dirty="0"/>
          </a:p>
        </p:txBody>
      </p:sp>
      <p:pic>
        <p:nvPicPr>
          <p:cNvPr id="6" name="Объект 5" descr="Девочка с мыльными пузырями">
            <a:extLst>
              <a:ext uri="{FF2B5EF4-FFF2-40B4-BE49-F238E27FC236}">
                <a16:creationId xmlns:a16="http://schemas.microsoft.com/office/drawing/2014/main" id="{55D2AC52-3BB9-4E97-89BA-8129330AB44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l="19366" t="7303" r="31893"/>
          <a:stretch/>
        </p:blipFill>
        <p:spPr>
          <a:xfrm>
            <a:off x="7620856" y="1042737"/>
            <a:ext cx="3837718" cy="48627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7166" y="860445"/>
            <a:ext cx="6395119" cy="1426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87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здоровья ребенка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позволять успешно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проходить образовательную программу.</a:t>
            </a:r>
          </a:p>
          <a:p>
            <a:pPr>
              <a:lnSpc>
                <a:spcPts val="2587"/>
              </a:lnSpc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B3CC9E7E-C8DB-4D73-80B6-C5D35AD7F081}"/>
              </a:ext>
            </a:extLst>
          </p:cNvPr>
          <p:cNvSpPr txBox="1">
            <a:spLocks/>
          </p:cNvSpPr>
          <p:nvPr/>
        </p:nvSpPr>
        <p:spPr>
          <a:xfrm>
            <a:off x="879414" y="2096506"/>
            <a:ext cx="6516461" cy="72916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/>
              <a:t>Интеллектуальная готовность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07166" y="2702254"/>
            <a:ext cx="6096000" cy="12182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первому классу у ребенка должен</a:t>
            </a:r>
          </a:p>
          <a:p>
            <a:pPr>
              <a:lnSpc>
                <a:spcPts val="2910"/>
              </a:lnSpc>
              <a:spcBef>
                <a:spcPts val="50"/>
              </a:spcBef>
              <a:spcAft>
                <a:spcPct val="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запас определенных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и с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тремиться к получению </a:t>
            </a:r>
            <a:r>
              <a:rPr lang="ru-RU" sz="2400" dirty="0">
                <a:solidFill>
                  <a:srgbClr val="000000"/>
                </a:solidFill>
                <a:latin typeface="Times New Roman"/>
                <a:cs typeface="Times New Roman"/>
              </a:rPr>
              <a:t>новых знаний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3CC9E7E-C8DB-4D73-80B6-C5D35AD7F081}"/>
              </a:ext>
            </a:extLst>
          </p:cNvPr>
          <p:cNvSpPr txBox="1">
            <a:spLocks/>
          </p:cNvSpPr>
          <p:nvPr/>
        </p:nvSpPr>
        <p:spPr>
          <a:xfrm>
            <a:off x="946494" y="4147205"/>
            <a:ext cx="6516461" cy="72916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/>
              <a:t>Психологическая готовность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43726" y="4631398"/>
            <a:ext cx="6096000" cy="210570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914400">
              <a:lnSpc>
                <a:spcPts val="3986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kern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Включает в</a:t>
            </a:r>
            <a:r>
              <a:rPr lang="ru-RU" sz="2400" kern="0" spc="-11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400" kern="0" dirty="0">
                <a:solidFill>
                  <a:srgbClr val="000000"/>
                </a:solidFill>
                <a:latin typeface="Times New Roman"/>
                <a:cs typeface="Times New Roman"/>
              </a:rPr>
              <a:t>себя</a:t>
            </a:r>
            <a:r>
              <a:rPr lang="ru-RU" sz="2400" kern="0" spc="-2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400" kern="0" dirty="0">
                <a:solidFill>
                  <a:srgbClr val="000000"/>
                </a:solidFill>
                <a:latin typeface="Times New Roman"/>
                <a:cs typeface="Times New Roman"/>
              </a:rPr>
              <a:t>три компонента:</a:t>
            </a:r>
          </a:p>
          <a:p>
            <a:pPr lvl="0" defTabSz="914400">
              <a:lnSpc>
                <a:spcPts val="3774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kern="0" dirty="0">
                <a:solidFill>
                  <a:srgbClr val="000000"/>
                </a:solidFill>
                <a:latin typeface="Times New Roman"/>
                <a:cs typeface="Times New Roman"/>
              </a:rPr>
              <a:t>-интеллектуальная</a:t>
            </a:r>
            <a:r>
              <a:rPr lang="ru-RU" sz="2400" kern="0" spc="-11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400" kern="0" dirty="0">
                <a:solidFill>
                  <a:srgbClr val="000000"/>
                </a:solidFill>
                <a:latin typeface="Times New Roman"/>
                <a:cs typeface="Times New Roman"/>
              </a:rPr>
              <a:t>готовность</a:t>
            </a:r>
          </a:p>
          <a:p>
            <a:pPr lvl="0" defTabSz="914400">
              <a:lnSpc>
                <a:spcPts val="3872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kern="0" dirty="0">
                <a:solidFill>
                  <a:srgbClr val="000000"/>
                </a:solidFill>
                <a:latin typeface="Times New Roman"/>
                <a:cs typeface="Times New Roman"/>
              </a:rPr>
              <a:t>-личностная</a:t>
            </a:r>
            <a:r>
              <a:rPr lang="ru-RU" sz="2400" kern="0" spc="22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400" kern="0" dirty="0">
                <a:solidFill>
                  <a:srgbClr val="000000"/>
                </a:solidFill>
                <a:latin typeface="Times New Roman"/>
                <a:cs typeface="Times New Roman"/>
              </a:rPr>
              <a:t>и</a:t>
            </a:r>
            <a:r>
              <a:rPr lang="ru-RU" sz="2400" kern="0" spc="39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400" kern="0" dirty="0">
                <a:solidFill>
                  <a:srgbClr val="000000"/>
                </a:solidFill>
                <a:latin typeface="Times New Roman"/>
                <a:cs typeface="Times New Roman"/>
              </a:rPr>
              <a:t>социальная</a:t>
            </a:r>
          </a:p>
          <a:p>
            <a:pPr lvl="0" defTabSz="914400">
              <a:lnSpc>
                <a:spcPts val="3986"/>
              </a:lnSpc>
              <a:spcBef>
                <a:spcPts val="3"/>
              </a:spcBef>
              <a:spcAft>
                <a:spcPct val="0"/>
              </a:spcAft>
            </a:pPr>
            <a:r>
              <a:rPr lang="ru-RU" sz="2400" kern="0" dirty="0">
                <a:solidFill>
                  <a:srgbClr val="000000"/>
                </a:solidFill>
                <a:latin typeface="Times New Roman"/>
                <a:cs typeface="Times New Roman"/>
              </a:rPr>
              <a:t>-эмоционально-волевая.</a:t>
            </a:r>
            <a:endParaRPr lang="ru-RU" sz="2400" kern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59555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/>
              <a:t>Итак, что должен знать и уметь ребенок</a:t>
            </a:r>
            <a:br>
              <a:rPr lang="ru-RU" sz="4000" dirty="0"/>
            </a:br>
            <a:r>
              <a:rPr lang="ru-RU" sz="4000" dirty="0"/>
              <a:t>в шесть-семь лет?</a:t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83129" y="2286000"/>
            <a:ext cx="4800600" cy="3277985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10513" y="2286000"/>
            <a:ext cx="5733143" cy="36195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</a:p>
          <a:p>
            <a:pPr marL="0" marR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cs typeface="Times New Roman"/>
              </a:rPr>
              <a:t>заниматься</a:t>
            </a:r>
            <a:r>
              <a:rPr lang="ru-RU" spc="-101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cs typeface="Times New Roman"/>
              </a:rPr>
              <a:t>каким-либо</a:t>
            </a:r>
            <a:r>
              <a:rPr lang="ru-RU" spc="-7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cs typeface="Times New Roman"/>
              </a:rPr>
              <a:t>делом,</a:t>
            </a:r>
            <a:r>
              <a:rPr lang="ru-RU" spc="-7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cs typeface="Times New Roman"/>
              </a:rPr>
              <a:t>не </a:t>
            </a:r>
            <a:r>
              <a:rPr lang="ru-RU" dirty="0">
                <a:solidFill>
                  <a:srgbClr val="000000"/>
                </a:solidFill>
                <a:latin typeface="Times New Roman"/>
                <a:cs typeface="Times New Roman"/>
              </a:rPr>
              <a:t>отвлекаясь, в течение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cs typeface="Times New Roman"/>
              </a:rPr>
              <a:t>двадцати-</a:t>
            </a:r>
            <a:r>
              <a:rPr lang="ru-RU" dirty="0">
                <a:solidFill>
                  <a:srgbClr val="000000"/>
                </a:solidFill>
                <a:latin typeface="Times New Roman"/>
                <a:cs typeface="Times New Roman"/>
              </a:rPr>
              <a:t>тридцати</a:t>
            </a:r>
            <a:r>
              <a:rPr lang="ru-RU" spc="-39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cs typeface="Times New Roman"/>
              </a:rPr>
              <a:t>минут</a:t>
            </a:r>
            <a:endParaRPr lang="ru-RU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cs typeface="Times New Roman"/>
              </a:rPr>
              <a:t>находить </a:t>
            </a:r>
            <a:r>
              <a:rPr lang="ru-RU" dirty="0">
                <a:solidFill>
                  <a:srgbClr val="000000"/>
                </a:solidFill>
                <a:latin typeface="Times New Roman"/>
                <a:cs typeface="Times New Roman"/>
              </a:rPr>
              <a:t>сходства и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cs typeface="Times New Roman"/>
              </a:rPr>
              <a:t>отличия между</a:t>
            </a:r>
            <a:r>
              <a:rPr lang="ru-RU" spc="-7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cs typeface="Times New Roman"/>
              </a:rPr>
              <a:t>предметами,</a:t>
            </a:r>
            <a:r>
              <a:rPr lang="ru-RU" spc="-7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cs typeface="Times New Roman"/>
              </a:rPr>
              <a:t>картинками</a:t>
            </a:r>
            <a:endParaRPr lang="ru-RU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cs typeface="Times New Roman"/>
              </a:rPr>
              <a:t>уметь </a:t>
            </a:r>
            <a:r>
              <a:rPr lang="ru-RU" dirty="0">
                <a:solidFill>
                  <a:srgbClr val="000000"/>
                </a:solidFill>
                <a:latin typeface="Times New Roman"/>
                <a:cs typeface="Times New Roman"/>
              </a:rPr>
              <a:t>выполнять работу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cs typeface="Times New Roman"/>
              </a:rPr>
              <a:t>по образцу</a:t>
            </a:r>
            <a:endParaRPr lang="ru-RU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cs typeface="Times New Roman"/>
              </a:rPr>
              <a:t>воспроизводить на своем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cs typeface="Times New Roman"/>
              </a:rPr>
              <a:t>листе бумаги</a:t>
            </a:r>
            <a:r>
              <a:rPr lang="ru-RU" spc="-14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cs typeface="Times New Roman"/>
              </a:rPr>
              <a:t>узор</a:t>
            </a:r>
          </a:p>
          <a:p>
            <a:pPr marL="0" marR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cs typeface="Times New Roman"/>
              </a:rPr>
              <a:t>копировать</a:t>
            </a:r>
            <a:r>
              <a:rPr lang="ru-RU" spc="-13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cs typeface="Times New Roman"/>
              </a:rPr>
              <a:t>движения человека</a:t>
            </a:r>
          </a:p>
          <a:p>
            <a:pPr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cs typeface="Times New Roman"/>
              </a:rPr>
              <a:t>легко </a:t>
            </a:r>
            <a:r>
              <a:rPr lang="ru-RU" dirty="0">
                <a:solidFill>
                  <a:srgbClr val="000000"/>
                </a:solidFill>
                <a:latin typeface="Times New Roman"/>
                <a:cs typeface="Times New Roman"/>
              </a:rPr>
              <a:t>играть в игры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cs typeface="Times New Roman"/>
              </a:rPr>
              <a:t>на </a:t>
            </a:r>
            <a:r>
              <a:rPr lang="ru-RU" dirty="0">
                <a:solidFill>
                  <a:srgbClr val="000000"/>
                </a:solidFill>
                <a:latin typeface="Times New Roman"/>
                <a:cs typeface="Times New Roman"/>
              </a:rPr>
              <a:t>внимательность,</a:t>
            </a:r>
            <a:r>
              <a:rPr lang="ru-RU" spc="-13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cs typeface="Times New Roman"/>
              </a:rPr>
              <a:t>где</a:t>
            </a:r>
            <a:r>
              <a:rPr lang="ru-RU" spc="-124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cs typeface="Times New Roman"/>
              </a:rPr>
              <a:t>требуется </a:t>
            </a:r>
            <a:r>
              <a:rPr lang="ru-RU" dirty="0">
                <a:solidFill>
                  <a:srgbClr val="000000"/>
                </a:solidFill>
                <a:latin typeface="Times New Roman"/>
                <a:cs typeface="Times New Roman"/>
              </a:rPr>
              <a:t>быстрота</a:t>
            </a:r>
            <a:r>
              <a:rPr lang="ru-RU" spc="-3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cs typeface="Times New Roman"/>
              </a:rPr>
              <a:t>реакции</a:t>
            </a:r>
          </a:p>
          <a:p>
            <a:pPr marL="0" marR="0">
              <a:lnSpc>
                <a:spcPts val="2179"/>
              </a:lnSpc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9090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43429" y="1"/>
            <a:ext cx="5080000" cy="4122056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  <a:p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цифры</a:t>
            </a:r>
            <a:r>
              <a:rPr lang="ru-RU" sz="2600" spc="-14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от 1</a:t>
            </a:r>
            <a:r>
              <a:rPr lang="ru-RU" sz="2600" spc="-1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до </a:t>
            </a:r>
            <a:r>
              <a:rPr lang="ru-RU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10</a:t>
            </a:r>
          </a:p>
          <a:p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прямой</a:t>
            </a:r>
            <a:r>
              <a:rPr lang="ru-RU" sz="2600" spc="-29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счет</a:t>
            </a:r>
            <a:r>
              <a:rPr lang="ru-RU" sz="2600" spc="-3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от</a:t>
            </a:r>
            <a:r>
              <a:rPr lang="ru-RU" sz="2600" spc="-22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1</a:t>
            </a:r>
            <a:r>
              <a:rPr lang="ru-RU" sz="2600" spc="-29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до</a:t>
            </a:r>
            <a:r>
              <a:rPr lang="ru-RU" sz="2600" spc="-27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10</a:t>
            </a:r>
            <a:r>
              <a:rPr lang="ru-RU" sz="2600" spc="-29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и</a:t>
            </a:r>
            <a:r>
              <a:rPr lang="ru-RU" sz="2600" spc="-32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обратный</a:t>
            </a:r>
            <a:r>
              <a:rPr lang="ru-RU" sz="2600" spc="-2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счёт </a:t>
            </a:r>
          </a:p>
          <a:p>
            <a:pPr marL="0" indent="0">
              <a:buNone/>
            </a:pPr>
            <a:r>
              <a:rPr lang="ru-RU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от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10 до </a:t>
            </a:r>
            <a:r>
              <a:rPr lang="ru-RU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1</a:t>
            </a:r>
          </a:p>
          <a:p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арифметические</a:t>
            </a:r>
            <a:r>
              <a:rPr lang="ru-RU" sz="2600" spc="-24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знаки « &gt; », « &lt;</a:t>
            </a:r>
            <a:r>
              <a:rPr lang="ru-RU" sz="2600" spc="-1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», « = </a:t>
            </a:r>
            <a:r>
              <a:rPr lang="ru-RU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»</a:t>
            </a:r>
          </a:p>
          <a:p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деление</a:t>
            </a:r>
            <a:r>
              <a:rPr lang="ru-RU" sz="2600" spc="-8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круга,</a:t>
            </a:r>
            <a:r>
              <a:rPr lang="ru-RU" sz="2600" spc="-94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квадрата</a:t>
            </a:r>
            <a:r>
              <a:rPr lang="ru-RU" sz="2600" spc="-58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напополам, четыре</a:t>
            </a:r>
          </a:p>
          <a:p>
            <a:pPr marL="0" indent="0">
              <a:buNone/>
            </a:pPr>
            <a:r>
              <a:rPr lang="ru-RU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части</a:t>
            </a:r>
          </a:p>
          <a:p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ориентирование</a:t>
            </a:r>
            <a:r>
              <a:rPr lang="ru-RU" sz="2600" spc="72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в</a:t>
            </a:r>
            <a:r>
              <a:rPr lang="ru-RU" sz="2600" spc="72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пространстве</a:t>
            </a:r>
            <a:r>
              <a:rPr lang="ru-RU" sz="2600" spc="7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и</a:t>
            </a:r>
            <a:r>
              <a:rPr lang="ru-RU" sz="2600" spc="72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листе</a:t>
            </a:r>
          </a:p>
          <a:p>
            <a:pPr marL="0" indent="0">
              <a:buNone/>
            </a:pPr>
            <a:r>
              <a:rPr lang="ru-RU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б</a:t>
            </a:r>
            <a:r>
              <a:rPr lang="ru-RU" sz="2600" spc="-10" dirty="0" smtClean="0">
                <a:solidFill>
                  <a:srgbClr val="000000"/>
                </a:solidFill>
                <a:latin typeface="Times New Roman"/>
                <a:cs typeface="Times New Roman"/>
              </a:rPr>
              <a:t>умаги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  <a:r>
              <a:rPr lang="ru-RU" sz="2600" spc="-129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spc="-10" dirty="0">
                <a:solidFill>
                  <a:srgbClr val="000000"/>
                </a:solidFill>
                <a:latin typeface="Times New Roman"/>
                <a:cs typeface="Times New Roman"/>
              </a:rPr>
              <a:t>справа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sz="2600" spc="-108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слева,</a:t>
            </a:r>
            <a:r>
              <a:rPr lang="ru-RU" sz="2600" spc="-1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вверху,</a:t>
            </a:r>
            <a:r>
              <a:rPr lang="ru-RU" sz="2600" spc="-12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внизу,</a:t>
            </a:r>
            <a:r>
              <a:rPr lang="ru-RU" sz="2600" spc="-117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над</a:t>
            </a:r>
            <a:r>
              <a:rPr lang="ru-RU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под, за</a:t>
            </a:r>
            <a:r>
              <a:rPr lang="ru-RU" sz="2600" spc="-14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000000"/>
                </a:solidFill>
                <a:latin typeface="Times New Roman"/>
                <a:cs typeface="Times New Roman"/>
              </a:rPr>
              <a:t>и </a:t>
            </a:r>
            <a:r>
              <a:rPr lang="ru-RU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т.д.</a:t>
            </a:r>
            <a:endParaRPr lang="ru-RU" sz="26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endParaRPr lang="ru-RU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endParaRPr lang="ru-RU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endParaRPr lang="ru-RU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47544" y="3381829"/>
            <a:ext cx="5108775" cy="3294742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chemeClr val="tx2"/>
                </a:solidFill>
                <a:latin typeface="Times New Roman"/>
                <a:cs typeface="Times New Roman"/>
              </a:rPr>
              <a:t>Мелкая</a:t>
            </a:r>
            <a:r>
              <a:rPr lang="ru-RU" sz="2800" b="1" spc="-126" dirty="0">
                <a:solidFill>
                  <a:schemeClr val="tx2"/>
                </a:solidFill>
                <a:latin typeface="Times New Roman"/>
                <a:cs typeface="Times New Roman"/>
              </a:rPr>
              <a:t> </a:t>
            </a:r>
            <a:r>
              <a:rPr lang="ru-RU" sz="2800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моторика</a:t>
            </a:r>
          </a:p>
          <a:p>
            <a:pPr marL="634" marR="0">
              <a:lnSpc>
                <a:spcPts val="2436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правильно</a:t>
            </a:r>
            <a:r>
              <a:rPr lang="ru-RU" sz="2600" spc="1936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chemeClr val="tx1"/>
                </a:solidFill>
                <a:latin typeface="Times New Roman"/>
                <a:cs typeface="Times New Roman"/>
              </a:rPr>
              <a:t>держать</a:t>
            </a:r>
            <a:r>
              <a:rPr lang="ru-RU" sz="2600" spc="1937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chemeClr val="tx1"/>
                </a:solidFill>
                <a:latin typeface="Times New Roman"/>
                <a:cs typeface="Times New Roman"/>
              </a:rPr>
              <a:t>в</a:t>
            </a:r>
            <a:r>
              <a:rPr lang="ru-RU" sz="2600" spc="1936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chemeClr val="tx1"/>
                </a:solidFill>
                <a:latin typeface="Times New Roman"/>
                <a:cs typeface="Times New Roman"/>
              </a:rPr>
              <a:t>руке</a:t>
            </a:r>
            <a:r>
              <a:rPr lang="ru-RU" sz="2600" spc="1937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chemeClr val="tx1"/>
                </a:solidFill>
                <a:latin typeface="Times New Roman"/>
                <a:cs typeface="Times New Roman"/>
              </a:rPr>
              <a:t>ручку,</a:t>
            </a:r>
          </a:p>
          <a:p>
            <a:pPr marL="0" marR="0" indent="0">
              <a:lnSpc>
                <a:spcPts val="2436"/>
              </a:lnSpc>
              <a:spcBef>
                <a:spcPts val="238"/>
              </a:spcBef>
              <a:spcAft>
                <a:spcPct val="0"/>
              </a:spcAft>
              <a:buNone/>
            </a:pPr>
            <a:r>
              <a:rPr lang="ru-RU" sz="2600" dirty="0">
                <a:solidFill>
                  <a:schemeClr val="tx1"/>
                </a:solidFill>
                <a:latin typeface="Times New Roman"/>
                <a:cs typeface="Times New Roman"/>
              </a:rPr>
              <a:t>карандаш,</a:t>
            </a:r>
            <a:r>
              <a:rPr lang="ru-RU" sz="2600" spc="290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chemeClr val="tx1"/>
                </a:solidFill>
                <a:latin typeface="Times New Roman"/>
                <a:cs typeface="Times New Roman"/>
              </a:rPr>
              <a:t>кисть</a:t>
            </a:r>
            <a:r>
              <a:rPr lang="ru-RU" sz="2600" spc="290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chemeClr val="tx1"/>
                </a:solidFill>
                <a:latin typeface="Times New Roman"/>
                <a:cs typeface="Times New Roman"/>
              </a:rPr>
              <a:t>и</a:t>
            </a:r>
            <a:r>
              <a:rPr lang="ru-RU" sz="2600" spc="288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chemeClr val="tx1"/>
                </a:solidFill>
                <a:latin typeface="Times New Roman"/>
                <a:cs typeface="Times New Roman"/>
              </a:rPr>
              <a:t>регулировать</a:t>
            </a:r>
            <a:r>
              <a:rPr lang="ru-RU" sz="2600" spc="288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chemeClr val="tx1"/>
                </a:solidFill>
                <a:latin typeface="Times New Roman"/>
                <a:cs typeface="Times New Roman"/>
              </a:rPr>
              <a:t>силу</a:t>
            </a:r>
            <a:r>
              <a:rPr lang="ru-RU" sz="2600" spc="290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chemeClr val="tx1"/>
                </a:solidFill>
                <a:latin typeface="Times New Roman"/>
                <a:cs typeface="Times New Roman"/>
              </a:rPr>
              <a:t>их</a:t>
            </a:r>
          </a:p>
          <a:p>
            <a:pPr marL="0" marR="0" indent="0">
              <a:lnSpc>
                <a:spcPts val="2436"/>
              </a:lnSpc>
              <a:spcBef>
                <a:spcPts val="188"/>
              </a:spcBef>
              <a:spcAft>
                <a:spcPct val="0"/>
              </a:spcAft>
              <a:buNone/>
            </a:pPr>
            <a:r>
              <a:rPr lang="ru-RU" sz="2600" dirty="0">
                <a:solidFill>
                  <a:schemeClr val="tx1"/>
                </a:solidFill>
                <a:latin typeface="Times New Roman"/>
                <a:cs typeface="Times New Roman"/>
              </a:rPr>
              <a:t>нажима</a:t>
            </a:r>
            <a:r>
              <a:rPr lang="ru-RU" sz="2600" spc="2009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chemeClr val="tx1"/>
                </a:solidFill>
                <a:latin typeface="Times New Roman"/>
                <a:cs typeface="Times New Roman"/>
              </a:rPr>
              <a:t>при</a:t>
            </a:r>
            <a:r>
              <a:rPr lang="ru-RU" sz="2600" spc="2014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chemeClr val="tx1"/>
                </a:solidFill>
                <a:latin typeface="Times New Roman"/>
                <a:cs typeface="Times New Roman"/>
              </a:rPr>
              <a:t>письме</a:t>
            </a:r>
            <a:r>
              <a:rPr lang="ru-RU" sz="2600" spc="2024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chemeClr val="tx1"/>
                </a:solidFill>
                <a:latin typeface="Times New Roman"/>
                <a:cs typeface="Times New Roman"/>
              </a:rPr>
              <a:t>и</a:t>
            </a:r>
            <a:r>
              <a:rPr lang="ru-RU" sz="2600" spc="2010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рисовании</a:t>
            </a:r>
          </a:p>
          <a:p>
            <a:pPr marL="0" marR="0">
              <a:lnSpc>
                <a:spcPts val="2436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раскрашивать</a:t>
            </a:r>
            <a:r>
              <a:rPr lang="ru-RU" sz="2600" spc="825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chemeClr val="tx1"/>
                </a:solidFill>
                <a:latin typeface="Times New Roman"/>
                <a:cs typeface="Times New Roman"/>
              </a:rPr>
              <a:t>предметы</a:t>
            </a:r>
            <a:r>
              <a:rPr lang="ru-RU" sz="2600" spc="825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chemeClr val="tx1"/>
                </a:solidFill>
                <a:latin typeface="Times New Roman"/>
                <a:cs typeface="Times New Roman"/>
              </a:rPr>
              <a:t>и</a:t>
            </a:r>
            <a:r>
              <a:rPr lang="ru-RU" sz="2600" spc="827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штриховать их</a:t>
            </a:r>
          </a:p>
          <a:p>
            <a:pPr marL="0" marR="0">
              <a:lnSpc>
                <a:spcPts val="2436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вырезать</a:t>
            </a:r>
            <a:r>
              <a:rPr lang="ru-RU" sz="2600" spc="3023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chemeClr val="tx1"/>
                </a:solidFill>
                <a:latin typeface="Times New Roman"/>
                <a:cs typeface="Times New Roman"/>
              </a:rPr>
              <a:t>ножницами</a:t>
            </a:r>
            <a:r>
              <a:rPr lang="ru-RU" sz="2600" spc="3023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chemeClr val="tx1"/>
                </a:solidFill>
                <a:latin typeface="Times New Roman"/>
                <a:cs typeface="Times New Roman"/>
              </a:rPr>
              <a:t>по</a:t>
            </a:r>
            <a:r>
              <a:rPr lang="ru-RU" sz="2600" spc="3023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>
                <a:solidFill>
                  <a:schemeClr val="tx1"/>
                </a:solidFill>
                <a:latin typeface="Times New Roman"/>
                <a:cs typeface="Times New Roman"/>
              </a:rPr>
              <a:t>линии,</a:t>
            </a:r>
          </a:p>
          <a:p>
            <a:pPr marL="0" marR="0" indent="0">
              <a:lnSpc>
                <a:spcPts val="2436"/>
              </a:lnSpc>
              <a:spcBef>
                <a:spcPts val="188"/>
              </a:spcBef>
              <a:spcAft>
                <a:spcPct val="0"/>
              </a:spcAft>
              <a:buNone/>
            </a:pPr>
            <a:r>
              <a:rPr lang="ru-RU" sz="2600" dirty="0">
                <a:solidFill>
                  <a:schemeClr val="tx1"/>
                </a:solidFill>
                <a:latin typeface="Times New Roman"/>
                <a:cs typeface="Times New Roman"/>
              </a:rPr>
              <a:t>н</a:t>
            </a:r>
            <a:r>
              <a:rPr lang="ru-RU" sz="2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арисованной на </a:t>
            </a:r>
            <a:r>
              <a:rPr lang="ru-RU" sz="2600" spc="-30" dirty="0" smtClean="0">
                <a:solidFill>
                  <a:schemeClr val="tx1"/>
                </a:solidFill>
                <a:latin typeface="Times New Roman"/>
                <a:cs typeface="Times New Roman"/>
              </a:rPr>
              <a:t>бумаге</a:t>
            </a:r>
            <a:endParaRPr lang="ru-RU" sz="260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635" marR="0">
              <a:lnSpc>
                <a:spcPts val="2436"/>
              </a:lnSpc>
              <a:spcBef>
                <a:spcPts val="184"/>
              </a:spcBef>
              <a:spcAft>
                <a:spcPct val="0"/>
              </a:spcAft>
            </a:pPr>
            <a:r>
              <a:rPr lang="ru-RU" sz="2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выполнять</a:t>
            </a:r>
            <a:r>
              <a:rPr lang="ru-RU" sz="2600" spc="-75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аппликации</a:t>
            </a:r>
            <a:endParaRPr lang="ru-RU" sz="260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lnSpc>
                <a:spcPts val="2436"/>
              </a:lnSpc>
              <a:spcBef>
                <a:spcPts val="188"/>
              </a:spcBef>
              <a:spcAft>
                <a:spcPct val="0"/>
              </a:spcAft>
            </a:pPr>
            <a:endParaRPr lang="ru-RU" sz="1000" dirty="0">
              <a:solidFill>
                <a:srgbClr val="31302E"/>
              </a:solidFill>
              <a:latin typeface="Times New Roman"/>
              <a:cs typeface="Times New Roman"/>
            </a:endParaRPr>
          </a:p>
          <a:p>
            <a:endParaRPr lang="ru-RU" sz="1000" dirty="0">
              <a:solidFill>
                <a:schemeClr val="tx2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8" y="4016707"/>
            <a:ext cx="4001634" cy="27936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3820" y="1"/>
            <a:ext cx="4669828" cy="312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4093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57300" y="464457"/>
            <a:ext cx="4639647" cy="6096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Мышление</a:t>
            </a:r>
          </a:p>
          <a:p>
            <a:pPr marL="0">
              <a:lnSpc>
                <a:spcPts val="2436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заканчивать</a:t>
            </a:r>
            <a:r>
              <a:rPr lang="ru-RU" spc="264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предложение,</a:t>
            </a:r>
            <a:r>
              <a:rPr lang="ru-RU" spc="264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например,</a:t>
            </a:r>
            <a:r>
              <a:rPr lang="ru-RU" spc="266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«</a:t>
            </a: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Река широкая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,</a:t>
            </a:r>
            <a:r>
              <a:rPr lang="ru-RU" spc="1353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а</a:t>
            </a:r>
            <a:r>
              <a:rPr lang="ru-RU" spc="1353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ручей…»,</a:t>
            </a:r>
            <a:r>
              <a:rPr lang="ru-RU" spc="1353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«Суп</a:t>
            </a:r>
            <a:r>
              <a:rPr lang="ru-RU" spc="1355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горячий,</a:t>
            </a:r>
            <a:r>
              <a:rPr lang="ru-RU" spc="1355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а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компот…»</a:t>
            </a:r>
          </a:p>
          <a:p>
            <a:pPr marL="0" marR="0">
              <a:lnSpc>
                <a:spcPts val="2436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находить лишнее слово из группы слов,</a:t>
            </a:r>
          </a:p>
          <a:p>
            <a:pPr marL="0" marR="0" indent="0">
              <a:lnSpc>
                <a:spcPts val="2436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например, «стол, стул, кровать, </a:t>
            </a: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сапоги, кресло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», «лиса, медведь, волк, собака, заяц»</a:t>
            </a:r>
          </a:p>
          <a:p>
            <a:pPr marL="0" marR="0">
              <a:lnSpc>
                <a:spcPts val="2436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определять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последовательность </a:t>
            </a: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событий, что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было сначала, а что – потом</a:t>
            </a: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.</a:t>
            </a:r>
          </a:p>
          <a:p>
            <a:pPr marL="0" marR="0">
              <a:lnSpc>
                <a:spcPts val="2436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находить</a:t>
            </a:r>
            <a:r>
              <a:rPr lang="ru-RU" spc="-79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несоответствия</a:t>
            </a:r>
            <a:r>
              <a:rPr lang="ru-RU" spc="-70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в</a:t>
            </a:r>
            <a:r>
              <a:rPr lang="ru-RU" spc="-80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рисунках, стихах-небылицах.</a:t>
            </a:r>
          </a:p>
          <a:p>
            <a:pPr marL="0" marR="0">
              <a:lnSpc>
                <a:spcPts val="2436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складывать </a:t>
            </a:r>
            <a:r>
              <a:rPr lang="ru-RU" dirty="0" err="1">
                <a:solidFill>
                  <a:srgbClr val="31302E"/>
                </a:solidFill>
                <a:latin typeface="Times New Roman"/>
                <a:cs typeface="Times New Roman"/>
              </a:rPr>
              <a:t>пазлы</a:t>
            </a:r>
            <a:r>
              <a:rPr lang="ru-RU" spc="-31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без</a:t>
            </a:r>
            <a:r>
              <a:rPr lang="ru-RU" spc="-27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помощи</a:t>
            </a:r>
            <a:r>
              <a:rPr lang="ru-RU" spc="-55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взрослого.</a:t>
            </a:r>
          </a:p>
          <a:p>
            <a:pPr marL="0" marR="0">
              <a:lnSpc>
                <a:spcPts val="2436"/>
              </a:lnSpc>
              <a:spcBef>
                <a:spcPts val="253"/>
              </a:spcBef>
              <a:spcAft>
                <a:spcPct val="0"/>
              </a:spcAft>
            </a:pP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сложить</a:t>
            </a:r>
            <a:r>
              <a:rPr lang="ru-RU" spc="-16" dirty="0" smtClean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из</a:t>
            </a:r>
            <a:r>
              <a:rPr lang="ru-RU" spc="-44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бумаги</a:t>
            </a:r>
            <a:r>
              <a:rPr lang="ru-RU" spc="-47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вместе</a:t>
            </a:r>
            <a:r>
              <a:rPr lang="ru-RU" spc="-46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со</a:t>
            </a:r>
            <a:r>
              <a:rPr lang="ru-RU" spc="-36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взрослым</a:t>
            </a:r>
          </a:p>
          <a:p>
            <a:pPr marL="0" marR="0" indent="0">
              <a:lnSpc>
                <a:spcPts val="2436"/>
              </a:lnSpc>
              <a:spcBef>
                <a:spcPts val="188"/>
              </a:spcBef>
              <a:spcAft>
                <a:spcPct val="0"/>
              </a:spcAft>
              <a:buNone/>
            </a:pP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простой</a:t>
            </a:r>
            <a:r>
              <a:rPr lang="ru-RU" spc="-95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предмет:</a:t>
            </a:r>
            <a:r>
              <a:rPr lang="ru-RU" spc="-74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лодочку,</a:t>
            </a:r>
            <a:r>
              <a:rPr lang="ru-RU" spc="-60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кораблик.</a:t>
            </a:r>
          </a:p>
          <a:p>
            <a:pPr marL="0" marR="0">
              <a:lnSpc>
                <a:spcPts val="2436"/>
              </a:lnSpc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31302E"/>
              </a:solidFill>
              <a:latin typeface="Times New Roman"/>
              <a:cs typeface="Times New Roman"/>
            </a:endParaRPr>
          </a:p>
          <a:p>
            <a:pPr marL="0" marR="0">
              <a:lnSpc>
                <a:spcPts val="2436"/>
              </a:lnSpc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31302E"/>
              </a:solidFill>
              <a:latin typeface="Times New Roman"/>
              <a:cs typeface="Times New Roman"/>
            </a:endParaRPr>
          </a:p>
          <a:p>
            <a:pPr marL="0" marR="0">
              <a:lnSpc>
                <a:spcPts val="2436"/>
              </a:lnSpc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31302E"/>
              </a:solidFill>
              <a:latin typeface="Times New Roman"/>
              <a:cs typeface="Times New Roman"/>
            </a:endParaRPr>
          </a:p>
          <a:p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63910" y="4782458"/>
            <a:ext cx="4800600" cy="189411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Память</a:t>
            </a:r>
          </a:p>
          <a:p>
            <a:pPr marL="0" marR="0">
              <a:lnSpc>
                <a:spcPts val="2657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рассказывание </a:t>
            </a:r>
            <a:r>
              <a:rPr lang="ru-RU" spc="-15" dirty="0" smtClean="0">
                <a:solidFill>
                  <a:srgbClr val="31302E"/>
                </a:solidFill>
                <a:latin typeface="Times New Roman"/>
                <a:cs typeface="Times New Roman"/>
              </a:rPr>
              <a:t> по </a:t>
            </a: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памяти </a:t>
            </a:r>
            <a:r>
              <a:rPr lang="ru-RU" spc="-20" dirty="0" smtClean="0">
                <a:solidFill>
                  <a:srgbClr val="31302E"/>
                </a:solidFill>
                <a:latin typeface="Times New Roman"/>
                <a:cs typeface="Times New Roman"/>
              </a:rPr>
              <a:t>стишков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скороговорок,</a:t>
            </a:r>
            <a:r>
              <a:rPr lang="ru-RU" spc="341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пословиц, сказок </a:t>
            </a:r>
            <a:r>
              <a:rPr lang="ru-RU" spc="-55" dirty="0" smtClean="0">
                <a:solidFill>
                  <a:srgbClr val="31302E"/>
                </a:solidFill>
                <a:latin typeface="Times New Roman"/>
                <a:cs typeface="Times New Roman"/>
              </a:rPr>
              <a:t>т.</a:t>
            </a:r>
            <a:r>
              <a:rPr lang="ru-RU" spc="-56" dirty="0" smtClean="0">
                <a:solidFill>
                  <a:srgbClr val="31302E"/>
                </a:solidFill>
                <a:latin typeface="Times New Roman"/>
                <a:cs typeface="Times New Roman"/>
              </a:rPr>
              <a:t>п</a:t>
            </a: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.</a:t>
            </a:r>
          </a:p>
          <a:p>
            <a:pPr marL="0" marR="0">
              <a:lnSpc>
                <a:spcPts val="2657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пересказывание</a:t>
            </a:r>
            <a:r>
              <a:rPr lang="ru-RU" spc="1541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текста из</a:t>
            </a:r>
            <a:r>
              <a:rPr lang="ru-RU" spc="-19" dirty="0" smtClean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4-5</a:t>
            </a:r>
            <a:r>
              <a:rPr lang="ru-RU" spc="-14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предложений</a:t>
            </a:r>
          </a:p>
          <a:p>
            <a:endParaRPr lang="ru-RU" dirty="0">
              <a:solidFill>
                <a:srgbClr val="31302E"/>
              </a:solidFill>
              <a:latin typeface="Times New Roman"/>
              <a:cs typeface="Times New Roman"/>
            </a:endParaRPr>
          </a:p>
          <a:p>
            <a:pPr marL="0" indent="0" algn="ctr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4816" y="464456"/>
            <a:ext cx="5565664" cy="371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1080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57300" y="-1"/>
            <a:ext cx="6711043" cy="354330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Речь</a:t>
            </a:r>
          </a:p>
          <a:p>
            <a:pPr marL="0" marR="0">
              <a:lnSpc>
                <a:spcPts val="2657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с</a:t>
            </a: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оставлять предложения из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нескольких</a:t>
            </a:r>
            <a:r>
              <a:rPr lang="ru-RU" spc="816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слов,</a:t>
            </a:r>
            <a:r>
              <a:rPr lang="ru-RU" spc="816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например,</a:t>
            </a:r>
            <a:r>
              <a:rPr lang="ru-RU" spc="816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кошка, двор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,</a:t>
            </a:r>
            <a:r>
              <a:rPr lang="ru-RU" spc="2256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идти,</a:t>
            </a:r>
            <a:r>
              <a:rPr lang="ru-RU" spc="2254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солнечный</a:t>
            </a:r>
            <a:r>
              <a:rPr lang="ru-RU" spc="2856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зайчик</a:t>
            </a: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, играть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.</a:t>
            </a:r>
          </a:p>
          <a:p>
            <a:pPr marL="0" marR="0">
              <a:lnSpc>
                <a:spcPts val="2657"/>
              </a:lnSpc>
              <a:spcBef>
                <a:spcPts val="240"/>
              </a:spcBef>
              <a:spcAft>
                <a:spcPct val="0"/>
              </a:spcAft>
            </a:pP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узнавать</a:t>
            </a:r>
            <a:r>
              <a:rPr lang="ru-RU" spc="151" dirty="0" smtClean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и</a:t>
            </a:r>
            <a:r>
              <a:rPr lang="ru-RU" spc="153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называть</a:t>
            </a:r>
            <a:r>
              <a:rPr lang="ru-RU" spc="151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сказку,</a:t>
            </a:r>
            <a:r>
              <a:rPr lang="ru-RU" spc="147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загадку,</a:t>
            </a:r>
          </a:p>
          <a:p>
            <a:pPr marL="0" marR="0">
              <a:lnSpc>
                <a:spcPts val="2657"/>
              </a:lnSpc>
              <a:spcBef>
                <a:spcPts val="221"/>
              </a:spcBef>
              <a:spcAft>
                <a:spcPct val="0"/>
              </a:spcAft>
            </a:pP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составлять</a:t>
            </a:r>
            <a:r>
              <a:rPr lang="ru-RU" spc="21" dirty="0" smtClean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связный</a:t>
            </a:r>
            <a:r>
              <a:rPr lang="ru-RU" spc="24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рассказ</a:t>
            </a:r>
            <a:r>
              <a:rPr lang="ru-RU" spc="21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по</a:t>
            </a:r>
            <a:r>
              <a:rPr lang="ru-RU" spc="24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серии</a:t>
            </a:r>
          </a:p>
          <a:p>
            <a:pPr marL="0" marR="0">
              <a:lnSpc>
                <a:spcPts val="2657"/>
              </a:lnSpc>
              <a:spcBef>
                <a:spcPts val="155"/>
              </a:spcBef>
              <a:spcAft>
                <a:spcPct val="0"/>
              </a:spcAft>
            </a:pP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из</a:t>
            </a:r>
            <a:r>
              <a:rPr lang="ru-RU" spc="3550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4-5</a:t>
            </a:r>
            <a:r>
              <a:rPr lang="ru-RU" spc="3550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сюжетных</a:t>
            </a:r>
            <a:r>
              <a:rPr lang="ru-RU" spc="3550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картинок.</a:t>
            </a:r>
          </a:p>
          <a:p>
            <a:pPr marL="0" marR="0">
              <a:lnSpc>
                <a:spcPts val="2657"/>
              </a:lnSpc>
              <a:spcBef>
                <a:spcPts val="225"/>
              </a:spcBef>
              <a:spcAft>
                <a:spcPct val="0"/>
              </a:spcAft>
            </a:pP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слушать</a:t>
            </a:r>
            <a:r>
              <a:rPr lang="ru-RU" spc="581" dirty="0" smtClean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чтение,</a:t>
            </a:r>
            <a:r>
              <a:rPr lang="ru-RU" spc="581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рассказ</a:t>
            </a:r>
            <a:r>
              <a:rPr lang="ru-RU" spc="581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взрослого,</a:t>
            </a:r>
          </a:p>
          <a:p>
            <a:pPr marL="0" marR="0">
              <a:lnSpc>
                <a:spcPts val="2657"/>
              </a:lnSpc>
              <a:spcBef>
                <a:spcPts val="205"/>
              </a:spcBef>
              <a:spcAft>
                <a:spcPct val="0"/>
              </a:spcAft>
            </a:pP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отвечать</a:t>
            </a:r>
            <a:r>
              <a:rPr lang="ru-RU" spc="660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на</a:t>
            </a:r>
            <a:r>
              <a:rPr lang="ru-RU" spc="661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элементарные</a:t>
            </a:r>
            <a:r>
              <a:rPr lang="ru-RU" spc="1253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вопросы по содержанию текста </a:t>
            </a:r>
          </a:p>
          <a:p>
            <a:pPr marL="0" marR="0">
              <a:lnSpc>
                <a:spcPts val="2657"/>
              </a:lnSpc>
              <a:spcBef>
                <a:spcPts val="205"/>
              </a:spcBef>
              <a:spcAft>
                <a:spcPct val="0"/>
              </a:spcAft>
            </a:pP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различать в словах звуки</a:t>
            </a:r>
            <a:endParaRPr lang="ru-RU" dirty="0">
              <a:solidFill>
                <a:srgbClr val="31302E"/>
              </a:solidFill>
              <a:latin typeface="Times New Roman"/>
              <a:cs typeface="Times New Roman"/>
            </a:endParaRPr>
          </a:p>
          <a:p>
            <a:pPr marL="0">
              <a:lnSpc>
                <a:spcPts val="2657"/>
              </a:lnSpc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31302E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43000" y="3543300"/>
            <a:ext cx="10403367" cy="306977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Окружающий мир</a:t>
            </a:r>
          </a:p>
          <a:p>
            <a:pPr marL="634" marR="0">
              <a:lnSpc>
                <a:spcPts val="2436"/>
              </a:lnSpc>
              <a:spcBef>
                <a:spcPts val="208"/>
              </a:spcBef>
              <a:spcAft>
                <a:spcPct val="0"/>
              </a:spcAft>
            </a:pP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знать основные</a:t>
            </a:r>
            <a:r>
              <a:rPr lang="ru-RU" spc="-19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цвета,</a:t>
            </a:r>
          </a:p>
          <a:p>
            <a:pPr marL="634" marR="0">
              <a:lnSpc>
                <a:spcPts val="2436"/>
              </a:lnSpc>
              <a:spcBef>
                <a:spcPts val="203"/>
              </a:spcBef>
              <a:spcAft>
                <a:spcPct val="0"/>
              </a:spcAft>
            </a:pP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домашних</a:t>
            </a:r>
            <a:r>
              <a:rPr lang="ru-RU" spc="1082" dirty="0" smtClean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и</a:t>
            </a:r>
            <a:r>
              <a:rPr lang="ru-RU" spc="1082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диких</a:t>
            </a:r>
            <a:r>
              <a:rPr lang="ru-RU" spc="1082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животных, птиц (перелетных и зимующих)</a:t>
            </a:r>
            <a:endParaRPr lang="ru-RU" dirty="0">
              <a:solidFill>
                <a:srgbClr val="31302E"/>
              </a:solidFill>
              <a:latin typeface="Times New Roman"/>
              <a:cs typeface="Times New Roman"/>
            </a:endParaRPr>
          </a:p>
          <a:p>
            <a:pPr marL="634" marR="0">
              <a:lnSpc>
                <a:spcPts val="2436"/>
              </a:lnSpc>
              <a:spcBef>
                <a:spcPts val="203"/>
              </a:spcBef>
              <a:spcAft>
                <a:spcPct val="0"/>
              </a:spcAft>
            </a:pP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деревья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,</a:t>
            </a:r>
            <a:r>
              <a:rPr lang="ru-RU" spc="979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грибы,</a:t>
            </a:r>
            <a:r>
              <a:rPr lang="ru-RU" spc="981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цветы,</a:t>
            </a:r>
            <a:r>
              <a:rPr lang="ru-RU" spc="981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овощи, фрукты</a:t>
            </a:r>
            <a:r>
              <a:rPr lang="ru-RU" spc="110" dirty="0" smtClean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и</a:t>
            </a:r>
            <a:r>
              <a:rPr lang="ru-RU" spc="117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так</a:t>
            </a:r>
            <a:r>
              <a:rPr lang="ru-RU" spc="130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далее.</a:t>
            </a:r>
          </a:p>
          <a:p>
            <a:pPr marL="0" marR="0">
              <a:lnSpc>
                <a:spcPts val="2436"/>
              </a:lnSpc>
              <a:spcBef>
                <a:spcPts val="253"/>
              </a:spcBef>
              <a:spcAft>
                <a:spcPct val="0"/>
              </a:spcAft>
            </a:pP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называть</a:t>
            </a:r>
            <a:r>
              <a:rPr lang="ru-RU" spc="545" dirty="0" smtClean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времена</a:t>
            </a:r>
            <a:r>
              <a:rPr lang="ru-RU" spc="546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года,</a:t>
            </a:r>
            <a:r>
              <a:rPr lang="ru-RU" spc="554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явления природы,</a:t>
            </a:r>
            <a:endParaRPr lang="ru-RU" dirty="0">
              <a:solidFill>
                <a:srgbClr val="31302E"/>
              </a:solidFill>
              <a:latin typeface="Times New Roman"/>
              <a:cs typeface="Times New Roman"/>
            </a:endParaRPr>
          </a:p>
          <a:p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месяцы,</a:t>
            </a:r>
            <a:r>
              <a:rPr lang="ru-RU" spc="-11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дни</a:t>
            </a:r>
            <a:r>
              <a:rPr lang="ru-RU" spc="-16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недели</a:t>
            </a:r>
          </a:p>
          <a:p>
            <a:pPr marL="69850" marR="0">
              <a:lnSpc>
                <a:spcPts val="2436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свои</a:t>
            </a:r>
            <a:r>
              <a:rPr lang="ru-RU" spc="385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фамилию,</a:t>
            </a:r>
            <a:r>
              <a:rPr lang="ru-RU" spc="385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имя</a:t>
            </a:r>
            <a:r>
              <a:rPr lang="ru-RU" spc="385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и</a:t>
            </a:r>
            <a:r>
              <a:rPr lang="ru-RU" spc="385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отчество, имена</a:t>
            </a:r>
            <a:r>
              <a:rPr lang="ru-RU" spc="544" dirty="0" smtClean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своих</a:t>
            </a:r>
            <a:r>
              <a:rPr lang="ru-RU" spc="546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родителей</a:t>
            </a:r>
            <a:r>
              <a:rPr lang="ru-RU" spc="543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и</a:t>
            </a:r>
            <a:r>
              <a:rPr lang="ru-RU" spc="1089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место их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работы</a:t>
            </a:r>
          </a:p>
          <a:p>
            <a:pPr marL="0" marR="0">
              <a:lnSpc>
                <a:spcPts val="2436"/>
              </a:lnSpc>
              <a:spcBef>
                <a:spcPts val="213"/>
              </a:spcBef>
              <a:spcAft>
                <a:spcPct val="0"/>
              </a:spcAft>
            </a:pP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свой</a:t>
            </a:r>
            <a:r>
              <a:rPr lang="ru-RU" spc="246" dirty="0" smtClean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город,</a:t>
            </a:r>
            <a:r>
              <a:rPr lang="ru-RU" spc="249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адрес,</a:t>
            </a:r>
            <a:r>
              <a:rPr lang="ru-RU" spc="247" dirty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endParaRPr lang="ru-RU" spc="247" dirty="0" smtClean="0">
              <a:solidFill>
                <a:srgbClr val="31302E"/>
              </a:solidFill>
              <a:latin typeface="Times New Roman"/>
              <a:cs typeface="Times New Roman"/>
            </a:endParaRPr>
          </a:p>
          <a:p>
            <a:pPr marL="0" marR="0">
              <a:lnSpc>
                <a:spcPts val="2436"/>
              </a:lnSpc>
              <a:spcBef>
                <a:spcPts val="213"/>
              </a:spcBef>
              <a:spcAft>
                <a:spcPct val="0"/>
              </a:spcAft>
            </a:pP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какие</a:t>
            </a:r>
            <a:r>
              <a:rPr lang="ru-RU" spc="247" dirty="0" smtClean="0">
                <a:solidFill>
                  <a:srgbClr val="31302E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31302E"/>
                </a:solidFill>
                <a:latin typeface="Times New Roman"/>
                <a:cs typeface="Times New Roman"/>
              </a:rPr>
              <a:t>бывают профессии</a:t>
            </a:r>
            <a:r>
              <a:rPr lang="ru-RU" dirty="0">
                <a:solidFill>
                  <a:srgbClr val="31302E"/>
                </a:solidFill>
                <a:latin typeface="Times New Roman"/>
                <a:cs typeface="Times New Roman"/>
              </a:rPr>
              <a:t>.</a:t>
            </a: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0614" y="0"/>
            <a:ext cx="4011386" cy="2674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851625"/>
      </p:ext>
    </p:extLst>
  </p:cSld>
  <p:clrMapOvr>
    <a:masterClrMapping/>
  </p:clrMapOvr>
</p:sld>
</file>

<file path=ppt/theme/theme1.xml><?xml version="1.0" encoding="utf-8"?>
<a:theme xmlns:a="http://schemas.openxmlformats.org/drawingml/2006/main" name="Эмблема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BC64FCEF-5D02-4451-89DD-C5055544A8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AED409D-D761-44D8-8125-D888C04D1BD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3B9E78-595F-41AA-B8FF-1657B24A64F3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«Значок ухода за ребенком»</Template>
  <TotalTime>0</TotalTime>
  <Words>614</Words>
  <Application>Microsoft Office PowerPoint</Application>
  <PresentationFormat>Широкоэкранный</PresentationFormat>
  <Paragraphs>116</Paragraphs>
  <Slides>10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Corbel</vt:lpstr>
      <vt:lpstr>Gill Sans MT</vt:lpstr>
      <vt:lpstr>Impact</vt:lpstr>
      <vt:lpstr>Times New Roman</vt:lpstr>
      <vt:lpstr>Эмблема</vt:lpstr>
      <vt:lpstr>КОГДА РЕБЁНОК ГОТОВ  К ШКОЛЕ?</vt:lpstr>
      <vt:lpstr>каждый ребенок индивидуален!</vt:lpstr>
      <vt:lpstr>Презентация PowerPoint</vt:lpstr>
      <vt:lpstr>ЧТО ЖЕ ВКЛЮЧАЕТ В СЕБЯ ПОДГОТОВКА  К ШКОЛЕ?</vt:lpstr>
      <vt:lpstr>Физиологическая готовность</vt:lpstr>
      <vt:lpstr>Итак, что должен знать и уметь ребенок в шесть-семь лет? 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2024-09-13T10:49:08Z</dcterms:created>
  <dcterms:modified xsi:type="dcterms:W3CDTF">2024-09-13T13:02:51Z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